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9" r:id="rId2"/>
    <p:sldMasterId id="2147483688" r:id="rId3"/>
  </p:sldMasterIdLst>
  <p:notesMasterIdLst>
    <p:notesMasterId r:id="rId46"/>
  </p:notesMasterIdLst>
  <p:sldIdLst>
    <p:sldId id="1413" r:id="rId4"/>
    <p:sldId id="1627" r:id="rId5"/>
    <p:sldId id="1624" r:id="rId6"/>
    <p:sldId id="1625" r:id="rId7"/>
    <p:sldId id="1626" r:id="rId8"/>
    <p:sldId id="1565" r:id="rId9"/>
    <p:sldId id="1594" r:id="rId10"/>
    <p:sldId id="1596" r:id="rId11"/>
    <p:sldId id="1622" r:id="rId12"/>
    <p:sldId id="1620" r:id="rId13"/>
    <p:sldId id="1621" r:id="rId14"/>
    <p:sldId id="1617" r:id="rId15"/>
    <p:sldId id="1574" r:id="rId16"/>
    <p:sldId id="1575" r:id="rId17"/>
    <p:sldId id="1610" r:id="rId18"/>
    <p:sldId id="1611" r:id="rId19"/>
    <p:sldId id="1612" r:id="rId20"/>
    <p:sldId id="1613" r:id="rId21"/>
    <p:sldId id="1614" r:id="rId22"/>
    <p:sldId id="1615" r:id="rId23"/>
    <p:sldId id="1580" r:id="rId24"/>
    <p:sldId id="1587" r:id="rId25"/>
    <p:sldId id="1618" r:id="rId26"/>
    <p:sldId id="1597" r:id="rId27"/>
    <p:sldId id="1628" r:id="rId28"/>
    <p:sldId id="1616" r:id="rId29"/>
    <p:sldId id="1593" r:id="rId30"/>
    <p:sldId id="1481" r:id="rId31"/>
    <p:sldId id="1630" r:id="rId32"/>
    <p:sldId id="1479" r:id="rId33"/>
    <p:sldId id="1648" r:id="rId34"/>
    <p:sldId id="1632" r:id="rId35"/>
    <p:sldId id="1634" r:id="rId36"/>
    <p:sldId id="1635" r:id="rId37"/>
    <p:sldId id="1633" r:id="rId38"/>
    <p:sldId id="1642" r:id="rId39"/>
    <p:sldId id="1643" r:id="rId40"/>
    <p:sldId id="1639" r:id="rId41"/>
    <p:sldId id="1644" r:id="rId42"/>
    <p:sldId id="1645" r:id="rId43"/>
    <p:sldId id="1646" r:id="rId44"/>
    <p:sldId id="1647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ťhová Kateřina Mgr." initials="BKM" lastIdx="1" clrIdx="0">
    <p:extLst>
      <p:ext uri="{19B8F6BF-5375-455C-9EA6-DF929625EA0E}">
        <p15:presenceInfo xmlns:p15="http://schemas.microsoft.com/office/powerpoint/2012/main" userId="S::bathovak@mzcr.cz::2ae9e291-97a3-4df5-9ec6-7de85b1122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315397"/>
    <a:srgbClr val="F2F2F2"/>
    <a:srgbClr val="66FF33"/>
    <a:srgbClr val="D62051"/>
    <a:srgbClr val="D31145"/>
    <a:srgbClr val="305983"/>
    <a:srgbClr val="C75304"/>
    <a:srgbClr val="4C7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522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Sheet1!$C$1:$CD$1</c:f>
              <c:strCache>
                <c:ptCount val="80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12.3.2</c:v>
                </c:pt>
                <c:pt idx="76">
                  <c:v>13.3.2</c:v>
                </c:pt>
                <c:pt idx="77">
                  <c:v>14.3.</c:v>
                </c:pt>
                <c:pt idx="78">
                  <c:v>15.3.</c:v>
                </c:pt>
                <c:pt idx="79">
                  <c:v>16.3.</c:v>
                </c:pt>
              </c:strCache>
            </c:strRef>
          </c:cat>
          <c:val>
            <c:numRef>
              <c:f>Sheet1!$C$2:$CD$2</c:f>
              <c:numCache>
                <c:formatCode>General</c:formatCode>
                <c:ptCount val="8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634</c:v>
                </c:pt>
                <c:pt idx="22">
                  <c:v>2433</c:v>
                </c:pt>
                <c:pt idx="23">
                  <c:v>5131</c:v>
                </c:pt>
                <c:pt idx="24">
                  <c:v>7753</c:v>
                </c:pt>
                <c:pt idx="25">
                  <c:v>9476</c:v>
                </c:pt>
                <c:pt idx="26">
                  <c:v>10511</c:v>
                </c:pt>
                <c:pt idx="27">
                  <c:v>11375</c:v>
                </c:pt>
                <c:pt idx="28">
                  <c:v>12236</c:v>
                </c:pt>
                <c:pt idx="29">
                  <c:v>15173</c:v>
                </c:pt>
                <c:pt idx="30">
                  <c:v>19129</c:v>
                </c:pt>
                <c:pt idx="31">
                  <c:v>23613</c:v>
                </c:pt>
                <c:pt idx="32">
                  <c:v>29690</c:v>
                </c:pt>
                <c:pt idx="33">
                  <c:v>37464</c:v>
                </c:pt>
                <c:pt idx="34">
                  <c:v>38545</c:v>
                </c:pt>
                <c:pt idx="35">
                  <c:v>39682</c:v>
                </c:pt>
                <c:pt idx="36">
                  <c:v>47515</c:v>
                </c:pt>
                <c:pt idx="37">
                  <c:v>57655</c:v>
                </c:pt>
                <c:pt idx="38">
                  <c:v>68592</c:v>
                </c:pt>
                <c:pt idx="39">
                  <c:v>81478</c:v>
                </c:pt>
                <c:pt idx="40">
                  <c:v>92050</c:v>
                </c:pt>
                <c:pt idx="41">
                  <c:v>94367</c:v>
                </c:pt>
                <c:pt idx="42">
                  <c:v>96828</c:v>
                </c:pt>
                <c:pt idx="43">
                  <c:v>108134</c:v>
                </c:pt>
                <c:pt idx="44">
                  <c:v>119957</c:v>
                </c:pt>
                <c:pt idx="45">
                  <c:v>133021</c:v>
                </c:pt>
                <c:pt idx="46">
                  <c:v>148956</c:v>
                </c:pt>
                <c:pt idx="47">
                  <c:v>163510</c:v>
                </c:pt>
                <c:pt idx="48">
                  <c:v>166457</c:v>
                </c:pt>
                <c:pt idx="49">
                  <c:v>167822</c:v>
                </c:pt>
                <c:pt idx="50">
                  <c:v>177097</c:v>
                </c:pt>
                <c:pt idx="51" formatCode="#,##0">
                  <c:v>185957</c:v>
                </c:pt>
                <c:pt idx="52" formatCode="#,##0">
                  <c:v>194122</c:v>
                </c:pt>
                <c:pt idx="53" formatCode="#,##0">
                  <c:v>202003</c:v>
                </c:pt>
                <c:pt idx="54" formatCode="#,##0">
                  <c:v>209190</c:v>
                </c:pt>
                <c:pt idx="55" formatCode="#,##0">
                  <c:v>210353</c:v>
                </c:pt>
                <c:pt idx="56" formatCode="#,##0">
                  <c:v>211356</c:v>
                </c:pt>
                <c:pt idx="57" formatCode="#,##0">
                  <c:v>217317</c:v>
                </c:pt>
                <c:pt idx="58" formatCode="#,##0">
                  <c:v>224191</c:v>
                </c:pt>
                <c:pt idx="59" formatCode="#,##0">
                  <c:v>230131</c:v>
                </c:pt>
                <c:pt idx="60" formatCode="#,##0">
                  <c:v>235619</c:v>
                </c:pt>
                <c:pt idx="61" formatCode="#,##0">
                  <c:v>240844</c:v>
                </c:pt>
                <c:pt idx="62" formatCode="#,##0">
                  <c:v>241389</c:v>
                </c:pt>
                <c:pt idx="63" formatCode="#,##0">
                  <c:v>241927</c:v>
                </c:pt>
                <c:pt idx="64" formatCode="#,##0">
                  <c:v>245220</c:v>
                </c:pt>
                <c:pt idx="65" formatCode="#,##0">
                  <c:v>248697</c:v>
                </c:pt>
                <c:pt idx="66" formatCode="#,##0">
                  <c:v>253081</c:v>
                </c:pt>
                <c:pt idx="67" formatCode="#,##0">
                  <c:v>257499</c:v>
                </c:pt>
                <c:pt idx="68" formatCode="#,##0">
                  <c:v>262673</c:v>
                </c:pt>
                <c:pt idx="69" formatCode="#,##0">
                  <c:v>263497</c:v>
                </c:pt>
                <c:pt idx="70" formatCode="#,##0">
                  <c:v>264315</c:v>
                </c:pt>
                <c:pt idx="71" formatCode="#,##0">
                  <c:v>268891</c:v>
                </c:pt>
                <c:pt idx="72" formatCode="#,##0">
                  <c:v>274544</c:v>
                </c:pt>
                <c:pt idx="73" formatCode="#,##0">
                  <c:v>280967</c:v>
                </c:pt>
                <c:pt idx="74" formatCode="#,##0">
                  <c:v>287670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Sheet1!$C$1:$CD$1</c:f>
              <c:strCache>
                <c:ptCount val="80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12.3.2</c:v>
                </c:pt>
                <c:pt idx="76">
                  <c:v>13.3.2</c:v>
                </c:pt>
                <c:pt idx="77">
                  <c:v>14.3.</c:v>
                </c:pt>
                <c:pt idx="78">
                  <c:v>15.3.</c:v>
                </c:pt>
                <c:pt idx="79">
                  <c:v>16.3.</c:v>
                </c:pt>
              </c:strCache>
            </c:strRef>
          </c:cat>
          <c:val>
            <c:numRef>
              <c:f>Sheet1!$C$3:$CD$3</c:f>
              <c:numCache>
                <c:formatCode>General</c:formatCode>
                <c:ptCount val="80"/>
                <c:pt idx="0">
                  <c:v>1263</c:v>
                </c:pt>
                <c:pt idx="1">
                  <c:v>3563</c:v>
                </c:pt>
                <c:pt idx="2">
                  <c:v>7021</c:v>
                </c:pt>
                <c:pt idx="3">
                  <c:v>10500</c:v>
                </c:pt>
                <c:pt idx="4">
                  <c:v>11815</c:v>
                </c:pt>
                <c:pt idx="5">
                  <c:v>12079</c:v>
                </c:pt>
                <c:pt idx="6">
                  <c:v>13337</c:v>
                </c:pt>
                <c:pt idx="7">
                  <c:v>14255</c:v>
                </c:pt>
                <c:pt idx="8">
                  <c:v>17836</c:v>
                </c:pt>
                <c:pt idx="9">
                  <c:v>22357</c:v>
                </c:pt>
                <c:pt idx="10">
                  <c:v>28187</c:v>
                </c:pt>
                <c:pt idx="11">
                  <c:v>36161</c:v>
                </c:pt>
                <c:pt idx="12">
                  <c:v>46133</c:v>
                </c:pt>
                <c:pt idx="13">
                  <c:v>48145</c:v>
                </c:pt>
                <c:pt idx="14">
                  <c:v>49871</c:v>
                </c:pt>
                <c:pt idx="15">
                  <c:v>59669</c:v>
                </c:pt>
                <c:pt idx="16">
                  <c:v>73081</c:v>
                </c:pt>
                <c:pt idx="17">
                  <c:v>86583</c:v>
                </c:pt>
                <c:pt idx="18">
                  <c:v>101785</c:v>
                </c:pt>
                <c:pt idx="19">
                  <c:v>115722</c:v>
                </c:pt>
                <c:pt idx="20">
                  <c:v>119099</c:v>
                </c:pt>
                <c:pt idx="21">
                  <c:v>121695</c:v>
                </c:pt>
                <c:pt idx="22">
                  <c:v>134152</c:v>
                </c:pt>
                <c:pt idx="23">
                  <c:v>146553</c:v>
                </c:pt>
                <c:pt idx="24">
                  <c:v>160064</c:v>
                </c:pt>
                <c:pt idx="25">
                  <c:v>175537</c:v>
                </c:pt>
                <c:pt idx="26">
                  <c:v>190242</c:v>
                </c:pt>
                <c:pt idx="27">
                  <c:v>193501</c:v>
                </c:pt>
                <c:pt idx="28">
                  <c:v>195740</c:v>
                </c:pt>
                <c:pt idx="29">
                  <c:v>205342</c:v>
                </c:pt>
                <c:pt idx="30">
                  <c:v>215819</c:v>
                </c:pt>
                <c:pt idx="31">
                  <c:v>224767</c:v>
                </c:pt>
                <c:pt idx="32">
                  <c:v>231796</c:v>
                </c:pt>
                <c:pt idx="33">
                  <c:v>237969</c:v>
                </c:pt>
                <c:pt idx="34">
                  <c:v>238685</c:v>
                </c:pt>
                <c:pt idx="35">
                  <c:v>239384</c:v>
                </c:pt>
                <c:pt idx="36">
                  <c:v>243203</c:v>
                </c:pt>
                <c:pt idx="37">
                  <c:v>247307</c:v>
                </c:pt>
                <c:pt idx="38">
                  <c:v>251692</c:v>
                </c:pt>
                <c:pt idx="39">
                  <c:v>256560</c:v>
                </c:pt>
                <c:pt idx="40">
                  <c:v>261951</c:v>
                </c:pt>
                <c:pt idx="41">
                  <c:v>262783</c:v>
                </c:pt>
                <c:pt idx="42">
                  <c:v>263626</c:v>
                </c:pt>
                <c:pt idx="43">
                  <c:v>267570</c:v>
                </c:pt>
                <c:pt idx="44">
                  <c:v>272582</c:v>
                </c:pt>
                <c:pt idx="45">
                  <c:v>278068</c:v>
                </c:pt>
                <c:pt idx="46">
                  <c:v>284242</c:v>
                </c:pt>
                <c:pt idx="47">
                  <c:v>290746</c:v>
                </c:pt>
                <c:pt idx="48">
                  <c:v>292316</c:v>
                </c:pt>
                <c:pt idx="49">
                  <c:v>293302</c:v>
                </c:pt>
                <c:pt idx="50">
                  <c:v>299571</c:v>
                </c:pt>
                <c:pt idx="51" formatCode="#,##0">
                  <c:v>308015</c:v>
                </c:pt>
                <c:pt idx="52" formatCode="#,##0">
                  <c:v>317512</c:v>
                </c:pt>
                <c:pt idx="53" formatCode="#,##0">
                  <c:v>329607</c:v>
                </c:pt>
                <c:pt idx="54" formatCode="#,##0">
                  <c:v>341034</c:v>
                </c:pt>
                <c:pt idx="55" formatCode="#,##0">
                  <c:v>342897</c:v>
                </c:pt>
                <c:pt idx="56" formatCode="#,##0">
                  <c:v>343898</c:v>
                </c:pt>
                <c:pt idx="57" formatCode="#,##0">
                  <c:v>353779</c:v>
                </c:pt>
                <c:pt idx="58" formatCode="#,##0">
                  <c:v>366361</c:v>
                </c:pt>
                <c:pt idx="59" formatCode="#,##0">
                  <c:v>380003</c:v>
                </c:pt>
                <c:pt idx="60" formatCode="#,##0">
                  <c:v>397498</c:v>
                </c:pt>
                <c:pt idx="61" formatCode="#,##0">
                  <c:v>413155</c:v>
                </c:pt>
                <c:pt idx="62" formatCode="#,##0">
                  <c:v>416031</c:v>
                </c:pt>
                <c:pt idx="63" formatCode="#,##0">
                  <c:v>418347</c:v>
                </c:pt>
                <c:pt idx="64" formatCode="#,##0">
                  <c:v>437303</c:v>
                </c:pt>
                <c:pt idx="65" formatCode="#,##0">
                  <c:v>463809</c:v>
                </c:pt>
                <c:pt idx="66" formatCode="#,##0">
                  <c:v>493447</c:v>
                </c:pt>
                <c:pt idx="67" formatCode="#,##0">
                  <c:v>525310</c:v>
                </c:pt>
                <c:pt idx="68" formatCode="#,##0">
                  <c:v>552593</c:v>
                </c:pt>
                <c:pt idx="69" formatCode="#,##0">
                  <c:v>563621</c:v>
                </c:pt>
                <c:pt idx="70" formatCode="#,##0">
                  <c:v>573585</c:v>
                </c:pt>
                <c:pt idx="71" formatCode="#,##0">
                  <c:v>601838</c:v>
                </c:pt>
                <c:pt idx="72" formatCode="#,##0">
                  <c:v>635930</c:v>
                </c:pt>
                <c:pt idx="73" formatCode="#,##0">
                  <c:v>674092</c:v>
                </c:pt>
                <c:pt idx="74" formatCode="#,##0">
                  <c:v>711725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Sheet1!$C$1:$CD$1</c:f>
              <c:strCache>
                <c:ptCount val="80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12.3.2</c:v>
                </c:pt>
                <c:pt idx="76">
                  <c:v>13.3.2</c:v>
                </c:pt>
                <c:pt idx="77">
                  <c:v>14.3.</c:v>
                </c:pt>
                <c:pt idx="78">
                  <c:v>15.3.</c:v>
                </c:pt>
                <c:pt idx="79">
                  <c:v>16.3.</c:v>
                </c:pt>
              </c:strCache>
            </c:strRef>
          </c:cat>
          <c:val>
            <c:numRef>
              <c:f>Sheet1!$C$4:$CD$4</c:f>
              <c:numCache>
                <c:formatCode>0</c:formatCode>
                <c:ptCount val="80"/>
                <c:pt idx="0">
                  <c:v>9750</c:v>
                </c:pt>
                <c:pt idx="1">
                  <c:v>9750</c:v>
                </c:pt>
                <c:pt idx="2">
                  <c:v>19500</c:v>
                </c:pt>
                <c:pt idx="3">
                  <c:v>19500</c:v>
                </c:pt>
                <c:pt idx="4">
                  <c:v>19500</c:v>
                </c:pt>
                <c:pt idx="5">
                  <c:v>19500</c:v>
                </c:pt>
                <c:pt idx="6">
                  <c:v>19500</c:v>
                </c:pt>
                <c:pt idx="7">
                  <c:v>19500</c:v>
                </c:pt>
                <c:pt idx="8">
                  <c:v>19500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98475</c:v>
                </c:pt>
                <c:pt idx="16">
                  <c:v>169650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178050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272820</c:v>
                </c:pt>
                <c:pt idx="30">
                  <c:v>358530</c:v>
                </c:pt>
                <c:pt idx="31">
                  <c:v>358530</c:v>
                </c:pt>
                <c:pt idx="32">
                  <c:v>358530</c:v>
                </c:pt>
                <c:pt idx="33">
                  <c:v>358530</c:v>
                </c:pt>
                <c:pt idx="34">
                  <c:v>358530</c:v>
                </c:pt>
                <c:pt idx="35">
                  <c:v>358530</c:v>
                </c:pt>
                <c:pt idx="36">
                  <c:v>358530</c:v>
                </c:pt>
                <c:pt idx="37">
                  <c:v>434580</c:v>
                </c:pt>
                <c:pt idx="38">
                  <c:v>434580</c:v>
                </c:pt>
                <c:pt idx="39">
                  <c:v>434580</c:v>
                </c:pt>
                <c:pt idx="40">
                  <c:v>458580</c:v>
                </c:pt>
                <c:pt idx="41">
                  <c:v>458580</c:v>
                </c:pt>
                <c:pt idx="42">
                  <c:v>477780</c:v>
                </c:pt>
                <c:pt idx="43">
                  <c:v>477780</c:v>
                </c:pt>
                <c:pt idx="44">
                  <c:v>555000</c:v>
                </c:pt>
                <c:pt idx="45">
                  <c:v>555000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667860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877860</c:v>
                </c:pt>
                <c:pt idx="61" formatCode="#,##0">
                  <c:v>877860</c:v>
                </c:pt>
                <c:pt idx="62" formatCode="#,##0">
                  <c:v>877860</c:v>
                </c:pt>
                <c:pt idx="63">
                  <c:v>877860</c:v>
                </c:pt>
                <c:pt idx="64">
                  <c:v>877860</c:v>
                </c:pt>
                <c:pt idx="65">
                  <c:v>991350</c:v>
                </c:pt>
                <c:pt idx="66">
                  <c:v>991350</c:v>
                </c:pt>
                <c:pt idx="67">
                  <c:v>1051350</c:v>
                </c:pt>
                <c:pt idx="68">
                  <c:v>1051350</c:v>
                </c:pt>
                <c:pt idx="69">
                  <c:v>1051350</c:v>
                </c:pt>
                <c:pt idx="70">
                  <c:v>1051350</c:v>
                </c:pt>
                <c:pt idx="71">
                  <c:v>1051350</c:v>
                </c:pt>
                <c:pt idx="72">
                  <c:v>1273650</c:v>
                </c:pt>
                <c:pt idx="73">
                  <c:v>1273650</c:v>
                </c:pt>
                <c:pt idx="74">
                  <c:v>1369050</c:v>
                </c:pt>
                <c:pt idx="75">
                  <c:v>1369050</c:v>
                </c:pt>
                <c:pt idx="76">
                  <c:v>1369050</c:v>
                </c:pt>
                <c:pt idx="77">
                  <c:v>1369050</c:v>
                </c:pt>
                <c:pt idx="78">
                  <c:v>1369050</c:v>
                </c:pt>
                <c:pt idx="79">
                  <c:v>1493070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2.2022759049447156E-3"/>
                  <c:y val="-2.331291650758203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04.11.20</c:v>
                </c:pt>
                <c:pt idx="1">
                  <c:v>05.11.20</c:v>
                </c:pt>
                <c:pt idx="2">
                  <c:v>06.11.20</c:v>
                </c:pt>
                <c:pt idx="3">
                  <c:v>07.11.20</c:v>
                </c:pt>
                <c:pt idx="4">
                  <c:v>08.11.20</c:v>
                </c:pt>
                <c:pt idx="5">
                  <c:v>09.11.20</c:v>
                </c:pt>
                <c:pt idx="6">
                  <c:v>10.11.20</c:v>
                </c:pt>
                <c:pt idx="7">
                  <c:v>11.11.20</c:v>
                </c:pt>
                <c:pt idx="8">
                  <c:v>12.11.20</c:v>
                </c:pt>
                <c:pt idx="9">
                  <c:v>13.11.20</c:v>
                </c:pt>
                <c:pt idx="10">
                  <c:v>14.11.20</c:v>
                </c:pt>
                <c:pt idx="11">
                  <c:v>15.11.20</c:v>
                </c:pt>
                <c:pt idx="12">
                  <c:v>16.11.20</c:v>
                </c:pt>
                <c:pt idx="13">
                  <c:v>17.11.20</c:v>
                </c:pt>
                <c:pt idx="14">
                  <c:v>18.11.20</c:v>
                </c:pt>
                <c:pt idx="15">
                  <c:v>19.11.20</c:v>
                </c:pt>
                <c:pt idx="16">
                  <c:v>20.11.20</c:v>
                </c:pt>
                <c:pt idx="17">
                  <c:v>21.11.20</c:v>
                </c:pt>
                <c:pt idx="18">
                  <c:v>22.11.20</c:v>
                </c:pt>
                <c:pt idx="19">
                  <c:v>23.11.20</c:v>
                </c:pt>
                <c:pt idx="20">
                  <c:v>24.11.20</c:v>
                </c:pt>
                <c:pt idx="21">
                  <c:v>25.11.20</c:v>
                </c:pt>
                <c:pt idx="22">
                  <c:v>26.11.20</c:v>
                </c:pt>
                <c:pt idx="23">
                  <c:v>27.11.20</c:v>
                </c:pt>
                <c:pt idx="24">
                  <c:v>28.11.20</c:v>
                </c:pt>
                <c:pt idx="25">
                  <c:v>29.11.20</c:v>
                </c:pt>
                <c:pt idx="26">
                  <c:v>30.11.20</c:v>
                </c:pt>
                <c:pt idx="27">
                  <c:v>01.12.20</c:v>
                </c:pt>
                <c:pt idx="28">
                  <c:v>02.12.20</c:v>
                </c:pt>
                <c:pt idx="29">
                  <c:v>03.12.20</c:v>
                </c:pt>
                <c:pt idx="30">
                  <c:v>04.12.20</c:v>
                </c:pt>
                <c:pt idx="31">
                  <c:v>05.12.20</c:v>
                </c:pt>
                <c:pt idx="32">
                  <c:v>06.12.20</c:v>
                </c:pt>
                <c:pt idx="33">
                  <c:v>07.12.20</c:v>
                </c:pt>
                <c:pt idx="34">
                  <c:v>08.12.20</c:v>
                </c:pt>
                <c:pt idx="35">
                  <c:v>09.12.20</c:v>
                </c:pt>
                <c:pt idx="36">
                  <c:v>10.12.20</c:v>
                </c:pt>
                <c:pt idx="37">
                  <c:v>11.12.20</c:v>
                </c:pt>
                <c:pt idx="38">
                  <c:v>12.12.20</c:v>
                </c:pt>
                <c:pt idx="39">
                  <c:v>13.12.20</c:v>
                </c:pt>
                <c:pt idx="40">
                  <c:v>14.12.20</c:v>
                </c:pt>
                <c:pt idx="41">
                  <c:v>15.12.20</c:v>
                </c:pt>
                <c:pt idx="42">
                  <c:v>16.12.20</c:v>
                </c:pt>
                <c:pt idx="43">
                  <c:v>17.12.20</c:v>
                </c:pt>
                <c:pt idx="44">
                  <c:v>18.12.20</c:v>
                </c:pt>
                <c:pt idx="45">
                  <c:v>19.12.20</c:v>
                </c:pt>
                <c:pt idx="46">
                  <c:v>20.12.20</c:v>
                </c:pt>
                <c:pt idx="47">
                  <c:v>21.12.20</c:v>
                </c:pt>
                <c:pt idx="48">
                  <c:v>22.12.20</c:v>
                </c:pt>
                <c:pt idx="49">
                  <c:v>23.12.20</c:v>
                </c:pt>
                <c:pt idx="50">
                  <c:v>24.12.20</c:v>
                </c:pt>
                <c:pt idx="51">
                  <c:v>25.12.20</c:v>
                </c:pt>
                <c:pt idx="52">
                  <c:v>26.12.20</c:v>
                </c:pt>
                <c:pt idx="53">
                  <c:v>27.12.20</c:v>
                </c:pt>
                <c:pt idx="54">
                  <c:v>28.12.20</c:v>
                </c:pt>
                <c:pt idx="55">
                  <c:v>29.12.20</c:v>
                </c:pt>
                <c:pt idx="56">
                  <c:v>30.12.20</c:v>
                </c:pt>
                <c:pt idx="57">
                  <c:v>31.12.20</c:v>
                </c:pt>
                <c:pt idx="58">
                  <c:v>01.01.21</c:v>
                </c:pt>
                <c:pt idx="59">
                  <c:v>02.01.21</c:v>
                </c:pt>
                <c:pt idx="60">
                  <c:v>03.01.21</c:v>
                </c:pt>
                <c:pt idx="61">
                  <c:v>04.01.21</c:v>
                </c:pt>
                <c:pt idx="62">
                  <c:v>05.01.21</c:v>
                </c:pt>
                <c:pt idx="63">
                  <c:v>06.01.21</c:v>
                </c:pt>
                <c:pt idx="64">
                  <c:v>07.01.21</c:v>
                </c:pt>
                <c:pt idx="65">
                  <c:v>08.01.21</c:v>
                </c:pt>
                <c:pt idx="66">
                  <c:v>09.01.21</c:v>
                </c:pt>
                <c:pt idx="67">
                  <c:v>10.01.21</c:v>
                </c:pt>
                <c:pt idx="68">
                  <c:v>11.01.21</c:v>
                </c:pt>
                <c:pt idx="69">
                  <c:v>12.01.21</c:v>
                </c:pt>
                <c:pt idx="70">
                  <c:v>13.01.21</c:v>
                </c:pt>
                <c:pt idx="71">
                  <c:v>14.01.21</c:v>
                </c:pt>
                <c:pt idx="72">
                  <c:v>15.01.21</c:v>
                </c:pt>
                <c:pt idx="73">
                  <c:v>16.01.21</c:v>
                </c:pt>
                <c:pt idx="74">
                  <c:v>17.01.21</c:v>
                </c:pt>
                <c:pt idx="75">
                  <c:v>18.01.21</c:v>
                </c:pt>
                <c:pt idx="76">
                  <c:v>19.01.21</c:v>
                </c:pt>
                <c:pt idx="77">
                  <c:v>20.01.21</c:v>
                </c:pt>
                <c:pt idx="78">
                  <c:v>21.01.21</c:v>
                </c:pt>
                <c:pt idx="79">
                  <c:v>22.01.21</c:v>
                </c:pt>
                <c:pt idx="80">
                  <c:v>23.01.21</c:v>
                </c:pt>
                <c:pt idx="81">
                  <c:v>24.01.21</c:v>
                </c:pt>
                <c:pt idx="82">
                  <c:v>25.01.21</c:v>
                </c:pt>
                <c:pt idx="83">
                  <c:v>26.01.21</c:v>
                </c:pt>
                <c:pt idx="84">
                  <c:v>27.01.21</c:v>
                </c:pt>
                <c:pt idx="85">
                  <c:v>28.01.21</c:v>
                </c:pt>
                <c:pt idx="86">
                  <c:v>29.01.21</c:v>
                </c:pt>
                <c:pt idx="87">
                  <c:v>30.01.21</c:v>
                </c:pt>
                <c:pt idx="88">
                  <c:v>31.01.21</c:v>
                </c:pt>
                <c:pt idx="89">
                  <c:v>01.02.21</c:v>
                </c:pt>
                <c:pt idx="90">
                  <c:v>02.02.21</c:v>
                </c:pt>
                <c:pt idx="91">
                  <c:v>03.02.21</c:v>
                </c:pt>
                <c:pt idx="92">
                  <c:v>04.02.21</c:v>
                </c:pt>
                <c:pt idx="93">
                  <c:v>05.02.21</c:v>
                </c:pt>
                <c:pt idx="94">
                  <c:v>06.02.21</c:v>
                </c:pt>
                <c:pt idx="95">
                  <c:v>07.02.21</c:v>
                </c:pt>
                <c:pt idx="96">
                  <c:v>08.02.21</c:v>
                </c:pt>
                <c:pt idx="97">
                  <c:v>09.02.21</c:v>
                </c:pt>
                <c:pt idx="98">
                  <c:v>10.02.21</c:v>
                </c:pt>
                <c:pt idx="99">
                  <c:v>11.02.21</c:v>
                </c:pt>
                <c:pt idx="100">
                  <c:v>12.02.21</c:v>
                </c:pt>
                <c:pt idx="101">
                  <c:v>13.02.21</c:v>
                </c:pt>
                <c:pt idx="102">
                  <c:v>14.02.21</c:v>
                </c:pt>
                <c:pt idx="103">
                  <c:v>15.02.21</c:v>
                </c:pt>
                <c:pt idx="104">
                  <c:v>16.02.21</c:v>
                </c:pt>
                <c:pt idx="105">
                  <c:v>17.02.21</c:v>
                </c:pt>
                <c:pt idx="106">
                  <c:v>18.02.21</c:v>
                </c:pt>
                <c:pt idx="107">
                  <c:v>19.02.21</c:v>
                </c:pt>
                <c:pt idx="108">
                  <c:v>20.02.21</c:v>
                </c:pt>
                <c:pt idx="109">
                  <c:v>21.02.21</c:v>
                </c:pt>
                <c:pt idx="110">
                  <c:v>22.02.21</c:v>
                </c:pt>
                <c:pt idx="111">
                  <c:v>23.02.21</c:v>
                </c:pt>
                <c:pt idx="112">
                  <c:v>24.02.21</c:v>
                </c:pt>
                <c:pt idx="113">
                  <c:v>25.02.21</c:v>
                </c:pt>
                <c:pt idx="114">
                  <c:v>26.02.21</c:v>
                </c:pt>
                <c:pt idx="115">
                  <c:v>27.02.21</c:v>
                </c:pt>
                <c:pt idx="116">
                  <c:v>28.02.21</c:v>
                </c:pt>
                <c:pt idx="117">
                  <c:v>01.03.21</c:v>
                </c:pt>
                <c:pt idx="118">
                  <c:v>02.03.21</c:v>
                </c:pt>
                <c:pt idx="119">
                  <c:v>03.03.21</c:v>
                </c:pt>
                <c:pt idx="120">
                  <c:v>04.03.21</c:v>
                </c:pt>
                <c:pt idx="121">
                  <c:v>05.03.21</c:v>
                </c:pt>
                <c:pt idx="122">
                  <c:v>06.03.21</c:v>
                </c:pt>
                <c:pt idx="123">
                  <c:v>07.03.21</c:v>
                </c:pt>
                <c:pt idx="124">
                  <c:v>08.03.21</c:v>
                </c:pt>
                <c:pt idx="125">
                  <c:v>09.03.21</c:v>
                </c:pt>
                <c:pt idx="126">
                  <c:v>10.03.21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145</c:v>
                </c:pt>
                <c:pt idx="1">
                  <c:v>82</c:v>
                </c:pt>
                <c:pt idx="2">
                  <c:v>77</c:v>
                </c:pt>
                <c:pt idx="3">
                  <c:v>44</c:v>
                </c:pt>
                <c:pt idx="4">
                  <c:v>23</c:v>
                </c:pt>
                <c:pt idx="5">
                  <c:v>75</c:v>
                </c:pt>
                <c:pt idx="6">
                  <c:v>89</c:v>
                </c:pt>
                <c:pt idx="7">
                  <c:v>62</c:v>
                </c:pt>
                <c:pt idx="8">
                  <c:v>50</c:v>
                </c:pt>
                <c:pt idx="9">
                  <c:v>57</c:v>
                </c:pt>
                <c:pt idx="10">
                  <c:v>31</c:v>
                </c:pt>
                <c:pt idx="11">
                  <c:v>17</c:v>
                </c:pt>
                <c:pt idx="12">
                  <c:v>74</c:v>
                </c:pt>
                <c:pt idx="13">
                  <c:v>30</c:v>
                </c:pt>
                <c:pt idx="14">
                  <c:v>70</c:v>
                </c:pt>
                <c:pt idx="15">
                  <c:v>50</c:v>
                </c:pt>
                <c:pt idx="16">
                  <c:v>50</c:v>
                </c:pt>
                <c:pt idx="17">
                  <c:v>26</c:v>
                </c:pt>
                <c:pt idx="18">
                  <c:v>19</c:v>
                </c:pt>
                <c:pt idx="19">
                  <c:v>62</c:v>
                </c:pt>
                <c:pt idx="20">
                  <c:v>51</c:v>
                </c:pt>
                <c:pt idx="21">
                  <c:v>46</c:v>
                </c:pt>
                <c:pt idx="22">
                  <c:v>56</c:v>
                </c:pt>
                <c:pt idx="23">
                  <c:v>49</c:v>
                </c:pt>
                <c:pt idx="24">
                  <c:v>28</c:v>
                </c:pt>
                <c:pt idx="25">
                  <c:v>19</c:v>
                </c:pt>
                <c:pt idx="26">
                  <c:v>70</c:v>
                </c:pt>
                <c:pt idx="27">
                  <c:v>62</c:v>
                </c:pt>
                <c:pt idx="28">
                  <c:v>53</c:v>
                </c:pt>
                <c:pt idx="29">
                  <c:v>50</c:v>
                </c:pt>
                <c:pt idx="30">
                  <c:v>68</c:v>
                </c:pt>
                <c:pt idx="31">
                  <c:v>31</c:v>
                </c:pt>
                <c:pt idx="32">
                  <c:v>30</c:v>
                </c:pt>
                <c:pt idx="33">
                  <c:v>81</c:v>
                </c:pt>
                <c:pt idx="34">
                  <c:v>81</c:v>
                </c:pt>
                <c:pt idx="35">
                  <c:v>74</c:v>
                </c:pt>
                <c:pt idx="36">
                  <c:v>76</c:v>
                </c:pt>
                <c:pt idx="37">
                  <c:v>72</c:v>
                </c:pt>
                <c:pt idx="38">
                  <c:v>43</c:v>
                </c:pt>
                <c:pt idx="39">
                  <c:v>25</c:v>
                </c:pt>
                <c:pt idx="40">
                  <c:v>84</c:v>
                </c:pt>
                <c:pt idx="41">
                  <c:v>111</c:v>
                </c:pt>
                <c:pt idx="42">
                  <c:v>72</c:v>
                </c:pt>
                <c:pt idx="43">
                  <c:v>94</c:v>
                </c:pt>
                <c:pt idx="44">
                  <c:v>105</c:v>
                </c:pt>
                <c:pt idx="45">
                  <c:v>45</c:v>
                </c:pt>
                <c:pt idx="46">
                  <c:v>53</c:v>
                </c:pt>
                <c:pt idx="47">
                  <c:v>141</c:v>
                </c:pt>
                <c:pt idx="48">
                  <c:v>126</c:v>
                </c:pt>
                <c:pt idx="49">
                  <c:v>185</c:v>
                </c:pt>
                <c:pt idx="50">
                  <c:v>58</c:v>
                </c:pt>
                <c:pt idx="51">
                  <c:v>44</c:v>
                </c:pt>
                <c:pt idx="52">
                  <c:v>47</c:v>
                </c:pt>
                <c:pt idx="53">
                  <c:v>72</c:v>
                </c:pt>
                <c:pt idx="54">
                  <c:v>162</c:v>
                </c:pt>
                <c:pt idx="55">
                  <c:v>121</c:v>
                </c:pt>
                <c:pt idx="56">
                  <c:v>110</c:v>
                </c:pt>
                <c:pt idx="57">
                  <c:v>111</c:v>
                </c:pt>
                <c:pt idx="58">
                  <c:v>44</c:v>
                </c:pt>
                <c:pt idx="59">
                  <c:v>49</c:v>
                </c:pt>
                <c:pt idx="60">
                  <c:v>74</c:v>
                </c:pt>
                <c:pt idx="61">
                  <c:v>163</c:v>
                </c:pt>
                <c:pt idx="62">
                  <c:v>128</c:v>
                </c:pt>
                <c:pt idx="63">
                  <c:v>97</c:v>
                </c:pt>
                <c:pt idx="64">
                  <c:v>83</c:v>
                </c:pt>
                <c:pt idx="65">
                  <c:v>82</c:v>
                </c:pt>
                <c:pt idx="66">
                  <c:v>49</c:v>
                </c:pt>
                <c:pt idx="67">
                  <c:v>34</c:v>
                </c:pt>
                <c:pt idx="68">
                  <c:v>78</c:v>
                </c:pt>
                <c:pt idx="69">
                  <c:v>72</c:v>
                </c:pt>
                <c:pt idx="70">
                  <c:v>74</c:v>
                </c:pt>
                <c:pt idx="71">
                  <c:v>55</c:v>
                </c:pt>
                <c:pt idx="72">
                  <c:v>70</c:v>
                </c:pt>
                <c:pt idx="73">
                  <c:v>43</c:v>
                </c:pt>
                <c:pt idx="74">
                  <c:v>21</c:v>
                </c:pt>
                <c:pt idx="75">
                  <c:v>79</c:v>
                </c:pt>
                <c:pt idx="76">
                  <c:v>54</c:v>
                </c:pt>
                <c:pt idx="77">
                  <c:v>53</c:v>
                </c:pt>
                <c:pt idx="78">
                  <c:v>49</c:v>
                </c:pt>
                <c:pt idx="79">
                  <c:v>67</c:v>
                </c:pt>
                <c:pt idx="80">
                  <c:v>29</c:v>
                </c:pt>
                <c:pt idx="81">
                  <c:v>9</c:v>
                </c:pt>
                <c:pt idx="82">
                  <c:v>41</c:v>
                </c:pt>
                <c:pt idx="83">
                  <c:v>46</c:v>
                </c:pt>
                <c:pt idx="84">
                  <c:v>42</c:v>
                </c:pt>
                <c:pt idx="85">
                  <c:v>42</c:v>
                </c:pt>
                <c:pt idx="86">
                  <c:v>35</c:v>
                </c:pt>
                <c:pt idx="87">
                  <c:v>19</c:v>
                </c:pt>
                <c:pt idx="88">
                  <c:v>23</c:v>
                </c:pt>
                <c:pt idx="89">
                  <c:v>40</c:v>
                </c:pt>
                <c:pt idx="90">
                  <c:v>33</c:v>
                </c:pt>
                <c:pt idx="91">
                  <c:v>27</c:v>
                </c:pt>
                <c:pt idx="92">
                  <c:v>40</c:v>
                </c:pt>
                <c:pt idx="93">
                  <c:v>26</c:v>
                </c:pt>
                <c:pt idx="94">
                  <c:v>16</c:v>
                </c:pt>
                <c:pt idx="95">
                  <c:v>14</c:v>
                </c:pt>
                <c:pt idx="96">
                  <c:v>19</c:v>
                </c:pt>
                <c:pt idx="97">
                  <c:v>24</c:v>
                </c:pt>
                <c:pt idx="98">
                  <c:v>30</c:v>
                </c:pt>
                <c:pt idx="99">
                  <c:v>25</c:v>
                </c:pt>
                <c:pt idx="100">
                  <c:v>29</c:v>
                </c:pt>
                <c:pt idx="101">
                  <c:v>12</c:v>
                </c:pt>
                <c:pt idx="102">
                  <c:v>7</c:v>
                </c:pt>
                <c:pt idx="103">
                  <c:v>23</c:v>
                </c:pt>
                <c:pt idx="104">
                  <c:v>33</c:v>
                </c:pt>
                <c:pt idx="105">
                  <c:v>13</c:v>
                </c:pt>
                <c:pt idx="106">
                  <c:v>26</c:v>
                </c:pt>
                <c:pt idx="107">
                  <c:v>24</c:v>
                </c:pt>
                <c:pt idx="108">
                  <c:v>15</c:v>
                </c:pt>
                <c:pt idx="109">
                  <c:v>8</c:v>
                </c:pt>
                <c:pt idx="110">
                  <c:v>32</c:v>
                </c:pt>
                <c:pt idx="111">
                  <c:v>30</c:v>
                </c:pt>
                <c:pt idx="112">
                  <c:v>25</c:v>
                </c:pt>
                <c:pt idx="113">
                  <c:v>37</c:v>
                </c:pt>
                <c:pt idx="114">
                  <c:v>32</c:v>
                </c:pt>
                <c:pt idx="115">
                  <c:v>22</c:v>
                </c:pt>
                <c:pt idx="116">
                  <c:v>17</c:v>
                </c:pt>
                <c:pt idx="117">
                  <c:v>29</c:v>
                </c:pt>
                <c:pt idx="118">
                  <c:v>40</c:v>
                </c:pt>
                <c:pt idx="119">
                  <c:v>36</c:v>
                </c:pt>
                <c:pt idx="120">
                  <c:v>19</c:v>
                </c:pt>
                <c:pt idx="121">
                  <c:v>25</c:v>
                </c:pt>
                <c:pt idx="122">
                  <c:v>11</c:v>
                </c:pt>
                <c:pt idx="123">
                  <c:v>9</c:v>
                </c:pt>
                <c:pt idx="124">
                  <c:v>23</c:v>
                </c:pt>
                <c:pt idx="125">
                  <c:v>19</c:v>
                </c:pt>
                <c:pt idx="12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2.4343869059255771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04.11.20</c:v>
                </c:pt>
                <c:pt idx="1">
                  <c:v>05.11.20</c:v>
                </c:pt>
                <c:pt idx="2">
                  <c:v>06.11.20</c:v>
                </c:pt>
                <c:pt idx="3">
                  <c:v>07.11.20</c:v>
                </c:pt>
                <c:pt idx="4">
                  <c:v>08.11.20</c:v>
                </c:pt>
                <c:pt idx="5">
                  <c:v>09.11.20</c:v>
                </c:pt>
                <c:pt idx="6">
                  <c:v>10.11.20</c:v>
                </c:pt>
                <c:pt idx="7">
                  <c:v>11.11.20</c:v>
                </c:pt>
                <c:pt idx="8">
                  <c:v>12.11.20</c:v>
                </c:pt>
                <c:pt idx="9">
                  <c:v>13.11.20</c:v>
                </c:pt>
                <c:pt idx="10">
                  <c:v>14.11.20</c:v>
                </c:pt>
                <c:pt idx="11">
                  <c:v>15.11.20</c:v>
                </c:pt>
                <c:pt idx="12">
                  <c:v>16.11.20</c:v>
                </c:pt>
                <c:pt idx="13">
                  <c:v>17.11.20</c:v>
                </c:pt>
                <c:pt idx="14">
                  <c:v>18.11.20</c:v>
                </c:pt>
                <c:pt idx="15">
                  <c:v>19.11.20</c:v>
                </c:pt>
                <c:pt idx="16">
                  <c:v>20.11.20</c:v>
                </c:pt>
                <c:pt idx="17">
                  <c:v>21.11.20</c:v>
                </c:pt>
                <c:pt idx="18">
                  <c:v>22.11.20</c:v>
                </c:pt>
                <c:pt idx="19">
                  <c:v>23.11.20</c:v>
                </c:pt>
                <c:pt idx="20">
                  <c:v>24.11.20</c:v>
                </c:pt>
                <c:pt idx="21">
                  <c:v>25.11.20</c:v>
                </c:pt>
                <c:pt idx="22">
                  <c:v>26.11.20</c:v>
                </c:pt>
                <c:pt idx="23">
                  <c:v>27.11.20</c:v>
                </c:pt>
                <c:pt idx="24">
                  <c:v>28.11.20</c:v>
                </c:pt>
                <c:pt idx="25">
                  <c:v>29.11.20</c:v>
                </c:pt>
                <c:pt idx="26">
                  <c:v>30.11.20</c:v>
                </c:pt>
                <c:pt idx="27">
                  <c:v>01.12.20</c:v>
                </c:pt>
                <c:pt idx="28">
                  <c:v>02.12.20</c:v>
                </c:pt>
                <c:pt idx="29">
                  <c:v>03.12.20</c:v>
                </c:pt>
                <c:pt idx="30">
                  <c:v>04.12.20</c:v>
                </c:pt>
                <c:pt idx="31">
                  <c:v>05.12.20</c:v>
                </c:pt>
                <c:pt idx="32">
                  <c:v>06.12.20</c:v>
                </c:pt>
                <c:pt idx="33">
                  <c:v>07.12.20</c:v>
                </c:pt>
                <c:pt idx="34">
                  <c:v>08.12.20</c:v>
                </c:pt>
                <c:pt idx="35">
                  <c:v>09.12.20</c:v>
                </c:pt>
                <c:pt idx="36">
                  <c:v>10.12.20</c:v>
                </c:pt>
                <c:pt idx="37">
                  <c:v>11.12.20</c:v>
                </c:pt>
                <c:pt idx="38">
                  <c:v>12.12.20</c:v>
                </c:pt>
                <c:pt idx="39">
                  <c:v>13.12.20</c:v>
                </c:pt>
                <c:pt idx="40">
                  <c:v>14.12.20</c:v>
                </c:pt>
                <c:pt idx="41">
                  <c:v>15.12.20</c:v>
                </c:pt>
                <c:pt idx="42">
                  <c:v>16.12.20</c:v>
                </c:pt>
                <c:pt idx="43">
                  <c:v>17.12.20</c:v>
                </c:pt>
                <c:pt idx="44">
                  <c:v>18.12.20</c:v>
                </c:pt>
                <c:pt idx="45">
                  <c:v>19.12.20</c:v>
                </c:pt>
                <c:pt idx="46">
                  <c:v>20.12.20</c:v>
                </c:pt>
                <c:pt idx="47">
                  <c:v>21.12.20</c:v>
                </c:pt>
                <c:pt idx="48">
                  <c:v>22.12.20</c:v>
                </c:pt>
                <c:pt idx="49">
                  <c:v>23.12.20</c:v>
                </c:pt>
                <c:pt idx="50">
                  <c:v>24.12.20</c:v>
                </c:pt>
                <c:pt idx="51">
                  <c:v>25.12.20</c:v>
                </c:pt>
                <c:pt idx="52">
                  <c:v>26.12.20</c:v>
                </c:pt>
                <c:pt idx="53">
                  <c:v>27.12.20</c:v>
                </c:pt>
                <c:pt idx="54">
                  <c:v>28.12.20</c:v>
                </c:pt>
                <c:pt idx="55">
                  <c:v>29.12.20</c:v>
                </c:pt>
                <c:pt idx="56">
                  <c:v>30.12.20</c:v>
                </c:pt>
                <c:pt idx="57">
                  <c:v>31.12.20</c:v>
                </c:pt>
                <c:pt idx="58">
                  <c:v>01.01.21</c:v>
                </c:pt>
                <c:pt idx="59">
                  <c:v>02.01.21</c:v>
                </c:pt>
                <c:pt idx="60">
                  <c:v>03.01.21</c:v>
                </c:pt>
                <c:pt idx="61">
                  <c:v>04.01.21</c:v>
                </c:pt>
                <c:pt idx="62">
                  <c:v>05.01.21</c:v>
                </c:pt>
                <c:pt idx="63">
                  <c:v>06.01.21</c:v>
                </c:pt>
                <c:pt idx="64">
                  <c:v>07.01.21</c:v>
                </c:pt>
                <c:pt idx="65">
                  <c:v>08.01.21</c:v>
                </c:pt>
                <c:pt idx="66">
                  <c:v>09.01.21</c:v>
                </c:pt>
                <c:pt idx="67">
                  <c:v>10.01.21</c:v>
                </c:pt>
                <c:pt idx="68">
                  <c:v>11.01.21</c:v>
                </c:pt>
                <c:pt idx="69">
                  <c:v>12.01.21</c:v>
                </c:pt>
                <c:pt idx="70">
                  <c:v>13.01.21</c:v>
                </c:pt>
                <c:pt idx="71">
                  <c:v>14.01.21</c:v>
                </c:pt>
                <c:pt idx="72">
                  <c:v>15.01.21</c:v>
                </c:pt>
                <c:pt idx="73">
                  <c:v>16.01.21</c:v>
                </c:pt>
                <c:pt idx="74">
                  <c:v>17.01.21</c:v>
                </c:pt>
                <c:pt idx="75">
                  <c:v>18.01.21</c:v>
                </c:pt>
                <c:pt idx="76">
                  <c:v>19.01.21</c:v>
                </c:pt>
                <c:pt idx="77">
                  <c:v>20.01.21</c:v>
                </c:pt>
                <c:pt idx="78">
                  <c:v>21.01.21</c:v>
                </c:pt>
                <c:pt idx="79">
                  <c:v>22.01.21</c:v>
                </c:pt>
                <c:pt idx="80">
                  <c:v>23.01.21</c:v>
                </c:pt>
                <c:pt idx="81">
                  <c:v>24.01.21</c:v>
                </c:pt>
                <c:pt idx="82">
                  <c:v>25.01.21</c:v>
                </c:pt>
                <c:pt idx="83">
                  <c:v>26.01.21</c:v>
                </c:pt>
                <c:pt idx="84">
                  <c:v>27.01.21</c:v>
                </c:pt>
                <c:pt idx="85">
                  <c:v>28.01.21</c:v>
                </c:pt>
                <c:pt idx="86">
                  <c:v>29.01.21</c:v>
                </c:pt>
                <c:pt idx="87">
                  <c:v>30.01.21</c:v>
                </c:pt>
                <c:pt idx="88">
                  <c:v>31.01.21</c:v>
                </c:pt>
                <c:pt idx="89">
                  <c:v>01.02.21</c:v>
                </c:pt>
                <c:pt idx="90">
                  <c:v>02.02.21</c:v>
                </c:pt>
                <c:pt idx="91">
                  <c:v>03.02.21</c:v>
                </c:pt>
                <c:pt idx="92">
                  <c:v>04.02.21</c:v>
                </c:pt>
                <c:pt idx="93">
                  <c:v>05.02.21</c:v>
                </c:pt>
                <c:pt idx="94">
                  <c:v>06.02.21</c:v>
                </c:pt>
                <c:pt idx="95">
                  <c:v>07.02.21</c:v>
                </c:pt>
                <c:pt idx="96">
                  <c:v>08.02.21</c:v>
                </c:pt>
                <c:pt idx="97">
                  <c:v>09.02.21</c:v>
                </c:pt>
                <c:pt idx="98">
                  <c:v>10.02.21</c:v>
                </c:pt>
                <c:pt idx="99">
                  <c:v>11.02.21</c:v>
                </c:pt>
                <c:pt idx="100">
                  <c:v>12.02.21</c:v>
                </c:pt>
                <c:pt idx="101">
                  <c:v>13.02.21</c:v>
                </c:pt>
                <c:pt idx="102">
                  <c:v>14.02.21</c:v>
                </c:pt>
                <c:pt idx="103">
                  <c:v>15.02.21</c:v>
                </c:pt>
                <c:pt idx="104">
                  <c:v>16.02.21</c:v>
                </c:pt>
                <c:pt idx="105">
                  <c:v>17.02.21</c:v>
                </c:pt>
                <c:pt idx="106">
                  <c:v>18.02.21</c:v>
                </c:pt>
                <c:pt idx="107">
                  <c:v>19.02.21</c:v>
                </c:pt>
                <c:pt idx="108">
                  <c:v>20.02.21</c:v>
                </c:pt>
                <c:pt idx="109">
                  <c:v>21.02.21</c:v>
                </c:pt>
                <c:pt idx="110">
                  <c:v>22.02.21</c:v>
                </c:pt>
                <c:pt idx="111">
                  <c:v>23.02.21</c:v>
                </c:pt>
                <c:pt idx="112">
                  <c:v>24.02.21</c:v>
                </c:pt>
                <c:pt idx="113">
                  <c:v>25.02.21</c:v>
                </c:pt>
                <c:pt idx="114">
                  <c:v>26.02.21</c:v>
                </c:pt>
                <c:pt idx="115">
                  <c:v>27.02.21</c:v>
                </c:pt>
                <c:pt idx="116">
                  <c:v>28.02.21</c:v>
                </c:pt>
                <c:pt idx="117">
                  <c:v>01.03.21</c:v>
                </c:pt>
                <c:pt idx="118">
                  <c:v>02.03.21</c:v>
                </c:pt>
                <c:pt idx="119">
                  <c:v>03.03.21</c:v>
                </c:pt>
                <c:pt idx="120">
                  <c:v>04.03.21</c:v>
                </c:pt>
                <c:pt idx="121">
                  <c:v>05.03.21</c:v>
                </c:pt>
                <c:pt idx="122">
                  <c:v>06.03.21</c:v>
                </c:pt>
                <c:pt idx="123">
                  <c:v>07.03.21</c:v>
                </c:pt>
                <c:pt idx="124">
                  <c:v>08.03.21</c:v>
                </c:pt>
                <c:pt idx="125">
                  <c:v>09.03.21</c:v>
                </c:pt>
                <c:pt idx="126">
                  <c:v>10.03.21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479</c:v>
                </c:pt>
                <c:pt idx="1">
                  <c:v>360</c:v>
                </c:pt>
                <c:pt idx="2">
                  <c:v>329</c:v>
                </c:pt>
                <c:pt idx="3">
                  <c:v>169</c:v>
                </c:pt>
                <c:pt idx="4">
                  <c:v>60</c:v>
                </c:pt>
                <c:pt idx="5">
                  <c:v>265</c:v>
                </c:pt>
                <c:pt idx="6">
                  <c:v>311</c:v>
                </c:pt>
                <c:pt idx="7">
                  <c:v>250</c:v>
                </c:pt>
                <c:pt idx="8">
                  <c:v>255</c:v>
                </c:pt>
                <c:pt idx="9">
                  <c:v>215</c:v>
                </c:pt>
                <c:pt idx="10">
                  <c:v>111</c:v>
                </c:pt>
                <c:pt idx="11">
                  <c:v>73</c:v>
                </c:pt>
                <c:pt idx="12">
                  <c:v>242</c:v>
                </c:pt>
                <c:pt idx="13">
                  <c:v>136</c:v>
                </c:pt>
                <c:pt idx="14">
                  <c:v>231</c:v>
                </c:pt>
                <c:pt idx="15">
                  <c:v>230</c:v>
                </c:pt>
                <c:pt idx="16">
                  <c:v>190</c:v>
                </c:pt>
                <c:pt idx="17">
                  <c:v>93</c:v>
                </c:pt>
                <c:pt idx="18">
                  <c:v>49</c:v>
                </c:pt>
                <c:pt idx="19">
                  <c:v>213</c:v>
                </c:pt>
                <c:pt idx="20">
                  <c:v>245</c:v>
                </c:pt>
                <c:pt idx="21">
                  <c:v>178</c:v>
                </c:pt>
                <c:pt idx="22">
                  <c:v>153</c:v>
                </c:pt>
                <c:pt idx="23">
                  <c:v>144</c:v>
                </c:pt>
                <c:pt idx="24">
                  <c:v>69</c:v>
                </c:pt>
                <c:pt idx="25">
                  <c:v>35</c:v>
                </c:pt>
                <c:pt idx="26">
                  <c:v>163</c:v>
                </c:pt>
                <c:pt idx="27">
                  <c:v>195</c:v>
                </c:pt>
                <c:pt idx="28">
                  <c:v>170</c:v>
                </c:pt>
                <c:pt idx="29">
                  <c:v>213</c:v>
                </c:pt>
                <c:pt idx="30">
                  <c:v>161</c:v>
                </c:pt>
                <c:pt idx="31">
                  <c:v>108</c:v>
                </c:pt>
                <c:pt idx="32">
                  <c:v>61</c:v>
                </c:pt>
                <c:pt idx="33">
                  <c:v>246</c:v>
                </c:pt>
                <c:pt idx="34">
                  <c:v>211</c:v>
                </c:pt>
                <c:pt idx="35">
                  <c:v>203</c:v>
                </c:pt>
                <c:pt idx="36">
                  <c:v>179</c:v>
                </c:pt>
                <c:pt idx="37">
                  <c:v>194</c:v>
                </c:pt>
                <c:pt idx="38">
                  <c:v>89</c:v>
                </c:pt>
                <c:pt idx="39">
                  <c:v>65</c:v>
                </c:pt>
                <c:pt idx="40">
                  <c:v>228</c:v>
                </c:pt>
                <c:pt idx="41">
                  <c:v>217</c:v>
                </c:pt>
                <c:pt idx="42">
                  <c:v>202</c:v>
                </c:pt>
                <c:pt idx="43">
                  <c:v>162</c:v>
                </c:pt>
                <c:pt idx="44">
                  <c:v>223</c:v>
                </c:pt>
                <c:pt idx="45">
                  <c:v>111</c:v>
                </c:pt>
                <c:pt idx="46">
                  <c:v>104</c:v>
                </c:pt>
                <c:pt idx="47">
                  <c:v>273</c:v>
                </c:pt>
                <c:pt idx="48">
                  <c:v>294</c:v>
                </c:pt>
                <c:pt idx="49">
                  <c:v>293</c:v>
                </c:pt>
                <c:pt idx="50">
                  <c:v>88</c:v>
                </c:pt>
                <c:pt idx="51">
                  <c:v>78</c:v>
                </c:pt>
                <c:pt idx="52">
                  <c:v>114</c:v>
                </c:pt>
                <c:pt idx="53">
                  <c:v>121</c:v>
                </c:pt>
                <c:pt idx="54">
                  <c:v>331</c:v>
                </c:pt>
                <c:pt idx="55">
                  <c:v>389</c:v>
                </c:pt>
                <c:pt idx="56">
                  <c:v>355</c:v>
                </c:pt>
                <c:pt idx="57">
                  <c:v>248</c:v>
                </c:pt>
                <c:pt idx="58">
                  <c:v>80</c:v>
                </c:pt>
                <c:pt idx="59">
                  <c:v>137</c:v>
                </c:pt>
                <c:pt idx="60">
                  <c:v>155</c:v>
                </c:pt>
                <c:pt idx="61">
                  <c:v>377</c:v>
                </c:pt>
                <c:pt idx="62">
                  <c:v>375</c:v>
                </c:pt>
                <c:pt idx="63">
                  <c:v>337</c:v>
                </c:pt>
                <c:pt idx="64">
                  <c:v>270</c:v>
                </c:pt>
                <c:pt idx="65">
                  <c:v>241</c:v>
                </c:pt>
                <c:pt idx="66">
                  <c:v>126</c:v>
                </c:pt>
                <c:pt idx="67">
                  <c:v>74</c:v>
                </c:pt>
                <c:pt idx="68">
                  <c:v>270</c:v>
                </c:pt>
                <c:pt idx="69">
                  <c:v>226</c:v>
                </c:pt>
                <c:pt idx="70">
                  <c:v>189</c:v>
                </c:pt>
                <c:pt idx="71">
                  <c:v>155</c:v>
                </c:pt>
                <c:pt idx="72">
                  <c:v>197</c:v>
                </c:pt>
                <c:pt idx="73">
                  <c:v>87</c:v>
                </c:pt>
                <c:pt idx="74">
                  <c:v>45</c:v>
                </c:pt>
                <c:pt idx="75">
                  <c:v>191</c:v>
                </c:pt>
                <c:pt idx="76">
                  <c:v>208</c:v>
                </c:pt>
                <c:pt idx="77">
                  <c:v>171</c:v>
                </c:pt>
                <c:pt idx="78">
                  <c:v>144</c:v>
                </c:pt>
                <c:pt idx="79">
                  <c:v>136</c:v>
                </c:pt>
                <c:pt idx="80">
                  <c:v>65</c:v>
                </c:pt>
                <c:pt idx="81">
                  <c:v>43</c:v>
                </c:pt>
                <c:pt idx="82">
                  <c:v>151</c:v>
                </c:pt>
                <c:pt idx="83">
                  <c:v>166</c:v>
                </c:pt>
                <c:pt idx="84">
                  <c:v>108</c:v>
                </c:pt>
                <c:pt idx="85">
                  <c:v>124</c:v>
                </c:pt>
                <c:pt idx="86">
                  <c:v>102</c:v>
                </c:pt>
                <c:pt idx="87">
                  <c:v>53</c:v>
                </c:pt>
                <c:pt idx="88">
                  <c:v>30</c:v>
                </c:pt>
                <c:pt idx="89">
                  <c:v>122</c:v>
                </c:pt>
                <c:pt idx="90">
                  <c:v>111</c:v>
                </c:pt>
                <c:pt idx="91">
                  <c:v>124</c:v>
                </c:pt>
                <c:pt idx="92">
                  <c:v>104</c:v>
                </c:pt>
                <c:pt idx="93">
                  <c:v>105</c:v>
                </c:pt>
                <c:pt idx="94">
                  <c:v>55</c:v>
                </c:pt>
                <c:pt idx="95">
                  <c:v>28</c:v>
                </c:pt>
                <c:pt idx="96">
                  <c:v>118</c:v>
                </c:pt>
                <c:pt idx="97">
                  <c:v>111</c:v>
                </c:pt>
                <c:pt idx="98">
                  <c:v>100</c:v>
                </c:pt>
                <c:pt idx="99">
                  <c:v>105</c:v>
                </c:pt>
                <c:pt idx="100">
                  <c:v>98</c:v>
                </c:pt>
                <c:pt idx="101">
                  <c:v>45</c:v>
                </c:pt>
                <c:pt idx="102">
                  <c:v>28</c:v>
                </c:pt>
                <c:pt idx="103">
                  <c:v>117</c:v>
                </c:pt>
                <c:pt idx="104">
                  <c:v>115</c:v>
                </c:pt>
                <c:pt idx="105">
                  <c:v>111</c:v>
                </c:pt>
                <c:pt idx="106">
                  <c:v>109</c:v>
                </c:pt>
                <c:pt idx="107">
                  <c:v>120</c:v>
                </c:pt>
                <c:pt idx="108">
                  <c:v>55</c:v>
                </c:pt>
                <c:pt idx="109">
                  <c:v>35</c:v>
                </c:pt>
                <c:pt idx="110">
                  <c:v>122</c:v>
                </c:pt>
                <c:pt idx="111">
                  <c:v>149</c:v>
                </c:pt>
                <c:pt idx="112">
                  <c:v>129</c:v>
                </c:pt>
                <c:pt idx="113">
                  <c:v>118</c:v>
                </c:pt>
                <c:pt idx="114">
                  <c:v>136</c:v>
                </c:pt>
                <c:pt idx="115">
                  <c:v>69</c:v>
                </c:pt>
                <c:pt idx="116">
                  <c:v>32</c:v>
                </c:pt>
                <c:pt idx="117">
                  <c:v>124</c:v>
                </c:pt>
                <c:pt idx="118">
                  <c:v>135</c:v>
                </c:pt>
                <c:pt idx="119">
                  <c:v>112</c:v>
                </c:pt>
                <c:pt idx="120">
                  <c:v>111</c:v>
                </c:pt>
                <c:pt idx="121">
                  <c:v>115</c:v>
                </c:pt>
                <c:pt idx="122">
                  <c:v>58</c:v>
                </c:pt>
                <c:pt idx="123">
                  <c:v>36</c:v>
                </c:pt>
                <c:pt idx="124">
                  <c:v>104</c:v>
                </c:pt>
                <c:pt idx="125">
                  <c:v>115</c:v>
                </c:pt>
                <c:pt idx="126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1.6600170164960886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04.11.20</c:v>
                </c:pt>
                <c:pt idx="1">
                  <c:v>05.11.20</c:v>
                </c:pt>
                <c:pt idx="2">
                  <c:v>06.11.20</c:v>
                </c:pt>
                <c:pt idx="3">
                  <c:v>07.11.20</c:v>
                </c:pt>
                <c:pt idx="4">
                  <c:v>08.11.20</c:v>
                </c:pt>
                <c:pt idx="5">
                  <c:v>09.11.20</c:v>
                </c:pt>
                <c:pt idx="6">
                  <c:v>10.11.20</c:v>
                </c:pt>
                <c:pt idx="7">
                  <c:v>11.11.20</c:v>
                </c:pt>
                <c:pt idx="8">
                  <c:v>12.11.20</c:v>
                </c:pt>
                <c:pt idx="9">
                  <c:v>13.11.20</c:v>
                </c:pt>
                <c:pt idx="10">
                  <c:v>14.11.20</c:v>
                </c:pt>
                <c:pt idx="11">
                  <c:v>15.11.20</c:v>
                </c:pt>
                <c:pt idx="12">
                  <c:v>16.11.20</c:v>
                </c:pt>
                <c:pt idx="13">
                  <c:v>17.11.20</c:v>
                </c:pt>
                <c:pt idx="14">
                  <c:v>18.11.20</c:v>
                </c:pt>
                <c:pt idx="15">
                  <c:v>19.11.20</c:v>
                </c:pt>
                <c:pt idx="16">
                  <c:v>20.11.20</c:v>
                </c:pt>
                <c:pt idx="17">
                  <c:v>21.11.20</c:v>
                </c:pt>
                <c:pt idx="18">
                  <c:v>22.11.20</c:v>
                </c:pt>
                <c:pt idx="19">
                  <c:v>23.11.20</c:v>
                </c:pt>
                <c:pt idx="20">
                  <c:v>24.11.20</c:v>
                </c:pt>
                <c:pt idx="21">
                  <c:v>25.11.20</c:v>
                </c:pt>
                <c:pt idx="22">
                  <c:v>26.11.20</c:v>
                </c:pt>
                <c:pt idx="23">
                  <c:v>27.11.20</c:v>
                </c:pt>
                <c:pt idx="24">
                  <c:v>28.11.20</c:v>
                </c:pt>
                <c:pt idx="25">
                  <c:v>29.11.20</c:v>
                </c:pt>
                <c:pt idx="26">
                  <c:v>30.11.20</c:v>
                </c:pt>
                <c:pt idx="27">
                  <c:v>01.12.20</c:v>
                </c:pt>
                <c:pt idx="28">
                  <c:v>02.12.20</c:v>
                </c:pt>
                <c:pt idx="29">
                  <c:v>03.12.20</c:v>
                </c:pt>
                <c:pt idx="30">
                  <c:v>04.12.20</c:v>
                </c:pt>
                <c:pt idx="31">
                  <c:v>05.12.20</c:v>
                </c:pt>
                <c:pt idx="32">
                  <c:v>06.12.20</c:v>
                </c:pt>
                <c:pt idx="33">
                  <c:v>07.12.20</c:v>
                </c:pt>
                <c:pt idx="34">
                  <c:v>08.12.20</c:v>
                </c:pt>
                <c:pt idx="35">
                  <c:v>09.12.20</c:v>
                </c:pt>
                <c:pt idx="36">
                  <c:v>10.12.20</c:v>
                </c:pt>
                <c:pt idx="37">
                  <c:v>11.12.20</c:v>
                </c:pt>
                <c:pt idx="38">
                  <c:v>12.12.20</c:v>
                </c:pt>
                <c:pt idx="39">
                  <c:v>13.12.20</c:v>
                </c:pt>
                <c:pt idx="40">
                  <c:v>14.12.20</c:v>
                </c:pt>
                <c:pt idx="41">
                  <c:v>15.12.20</c:v>
                </c:pt>
                <c:pt idx="42">
                  <c:v>16.12.20</c:v>
                </c:pt>
                <c:pt idx="43">
                  <c:v>17.12.20</c:v>
                </c:pt>
                <c:pt idx="44">
                  <c:v>18.12.20</c:v>
                </c:pt>
                <c:pt idx="45">
                  <c:v>19.12.20</c:v>
                </c:pt>
                <c:pt idx="46">
                  <c:v>20.12.20</c:v>
                </c:pt>
                <c:pt idx="47">
                  <c:v>21.12.20</c:v>
                </c:pt>
                <c:pt idx="48">
                  <c:v>22.12.20</c:v>
                </c:pt>
                <c:pt idx="49">
                  <c:v>23.12.20</c:v>
                </c:pt>
                <c:pt idx="50">
                  <c:v>24.12.20</c:v>
                </c:pt>
                <c:pt idx="51">
                  <c:v>25.12.20</c:v>
                </c:pt>
                <c:pt idx="52">
                  <c:v>26.12.20</c:v>
                </c:pt>
                <c:pt idx="53">
                  <c:v>27.12.20</c:v>
                </c:pt>
                <c:pt idx="54">
                  <c:v>28.12.20</c:v>
                </c:pt>
                <c:pt idx="55">
                  <c:v>29.12.20</c:v>
                </c:pt>
                <c:pt idx="56">
                  <c:v>30.12.20</c:v>
                </c:pt>
                <c:pt idx="57">
                  <c:v>31.12.20</c:v>
                </c:pt>
                <c:pt idx="58">
                  <c:v>01.01.21</c:v>
                </c:pt>
                <c:pt idx="59">
                  <c:v>02.01.21</c:v>
                </c:pt>
                <c:pt idx="60">
                  <c:v>03.01.21</c:v>
                </c:pt>
                <c:pt idx="61">
                  <c:v>04.01.21</c:v>
                </c:pt>
                <c:pt idx="62">
                  <c:v>05.01.21</c:v>
                </c:pt>
                <c:pt idx="63">
                  <c:v>06.01.21</c:v>
                </c:pt>
                <c:pt idx="64">
                  <c:v>07.01.21</c:v>
                </c:pt>
                <c:pt idx="65">
                  <c:v>08.01.21</c:v>
                </c:pt>
                <c:pt idx="66">
                  <c:v>09.01.21</c:v>
                </c:pt>
                <c:pt idx="67">
                  <c:v>10.01.21</c:v>
                </c:pt>
                <c:pt idx="68">
                  <c:v>11.01.21</c:v>
                </c:pt>
                <c:pt idx="69">
                  <c:v>12.01.21</c:v>
                </c:pt>
                <c:pt idx="70">
                  <c:v>13.01.21</c:v>
                </c:pt>
                <c:pt idx="71">
                  <c:v>14.01.21</c:v>
                </c:pt>
                <c:pt idx="72">
                  <c:v>15.01.21</c:v>
                </c:pt>
                <c:pt idx="73">
                  <c:v>16.01.21</c:v>
                </c:pt>
                <c:pt idx="74">
                  <c:v>17.01.21</c:v>
                </c:pt>
                <c:pt idx="75">
                  <c:v>18.01.21</c:v>
                </c:pt>
                <c:pt idx="76">
                  <c:v>19.01.21</c:v>
                </c:pt>
                <c:pt idx="77">
                  <c:v>20.01.21</c:v>
                </c:pt>
                <c:pt idx="78">
                  <c:v>21.01.21</c:v>
                </c:pt>
                <c:pt idx="79">
                  <c:v>22.01.21</c:v>
                </c:pt>
                <c:pt idx="80">
                  <c:v>23.01.21</c:v>
                </c:pt>
                <c:pt idx="81">
                  <c:v>24.01.21</c:v>
                </c:pt>
                <c:pt idx="82">
                  <c:v>25.01.21</c:v>
                </c:pt>
                <c:pt idx="83">
                  <c:v>26.01.21</c:v>
                </c:pt>
                <c:pt idx="84">
                  <c:v>27.01.21</c:v>
                </c:pt>
                <c:pt idx="85">
                  <c:v>28.01.21</c:v>
                </c:pt>
                <c:pt idx="86">
                  <c:v>29.01.21</c:v>
                </c:pt>
                <c:pt idx="87">
                  <c:v>30.01.21</c:v>
                </c:pt>
                <c:pt idx="88">
                  <c:v>31.01.21</c:v>
                </c:pt>
                <c:pt idx="89">
                  <c:v>01.02.21</c:v>
                </c:pt>
                <c:pt idx="90">
                  <c:v>02.02.21</c:v>
                </c:pt>
                <c:pt idx="91">
                  <c:v>03.02.21</c:v>
                </c:pt>
                <c:pt idx="92">
                  <c:v>04.02.21</c:v>
                </c:pt>
                <c:pt idx="93">
                  <c:v>05.02.21</c:v>
                </c:pt>
                <c:pt idx="94">
                  <c:v>06.02.21</c:v>
                </c:pt>
                <c:pt idx="95">
                  <c:v>07.02.21</c:v>
                </c:pt>
                <c:pt idx="96">
                  <c:v>08.02.21</c:v>
                </c:pt>
                <c:pt idx="97">
                  <c:v>09.02.21</c:v>
                </c:pt>
                <c:pt idx="98">
                  <c:v>10.02.21</c:v>
                </c:pt>
                <c:pt idx="99">
                  <c:v>11.02.21</c:v>
                </c:pt>
                <c:pt idx="100">
                  <c:v>12.02.21</c:v>
                </c:pt>
                <c:pt idx="101">
                  <c:v>13.02.21</c:v>
                </c:pt>
                <c:pt idx="102">
                  <c:v>14.02.21</c:v>
                </c:pt>
                <c:pt idx="103">
                  <c:v>15.02.21</c:v>
                </c:pt>
                <c:pt idx="104">
                  <c:v>16.02.21</c:v>
                </c:pt>
                <c:pt idx="105">
                  <c:v>17.02.21</c:v>
                </c:pt>
                <c:pt idx="106">
                  <c:v>18.02.21</c:v>
                </c:pt>
                <c:pt idx="107">
                  <c:v>19.02.21</c:v>
                </c:pt>
                <c:pt idx="108">
                  <c:v>20.02.21</c:v>
                </c:pt>
                <c:pt idx="109">
                  <c:v>21.02.21</c:v>
                </c:pt>
                <c:pt idx="110">
                  <c:v>22.02.21</c:v>
                </c:pt>
                <c:pt idx="111">
                  <c:v>23.02.21</c:v>
                </c:pt>
                <c:pt idx="112">
                  <c:v>24.02.21</c:v>
                </c:pt>
                <c:pt idx="113">
                  <c:v>25.02.21</c:v>
                </c:pt>
                <c:pt idx="114">
                  <c:v>26.02.21</c:v>
                </c:pt>
                <c:pt idx="115">
                  <c:v>27.02.21</c:v>
                </c:pt>
                <c:pt idx="116">
                  <c:v>28.02.21</c:v>
                </c:pt>
                <c:pt idx="117">
                  <c:v>01.03.21</c:v>
                </c:pt>
                <c:pt idx="118">
                  <c:v>02.03.21</c:v>
                </c:pt>
                <c:pt idx="119">
                  <c:v>03.03.21</c:v>
                </c:pt>
                <c:pt idx="120">
                  <c:v>04.03.21</c:v>
                </c:pt>
                <c:pt idx="121">
                  <c:v>05.03.21</c:v>
                </c:pt>
                <c:pt idx="122">
                  <c:v>06.03.21</c:v>
                </c:pt>
                <c:pt idx="123">
                  <c:v>07.03.21</c:v>
                </c:pt>
                <c:pt idx="124">
                  <c:v>08.03.21</c:v>
                </c:pt>
                <c:pt idx="125">
                  <c:v>09.03.21</c:v>
                </c:pt>
                <c:pt idx="126">
                  <c:v>10.03.21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390</c:v>
                </c:pt>
                <c:pt idx="1">
                  <c:v>308</c:v>
                </c:pt>
                <c:pt idx="2">
                  <c:v>276</c:v>
                </c:pt>
                <c:pt idx="3">
                  <c:v>171</c:v>
                </c:pt>
                <c:pt idx="4">
                  <c:v>61</c:v>
                </c:pt>
                <c:pt idx="5">
                  <c:v>204</c:v>
                </c:pt>
                <c:pt idx="6">
                  <c:v>240</c:v>
                </c:pt>
                <c:pt idx="7">
                  <c:v>238</c:v>
                </c:pt>
                <c:pt idx="8">
                  <c:v>236</c:v>
                </c:pt>
                <c:pt idx="9">
                  <c:v>196</c:v>
                </c:pt>
                <c:pt idx="10">
                  <c:v>86</c:v>
                </c:pt>
                <c:pt idx="11">
                  <c:v>47</c:v>
                </c:pt>
                <c:pt idx="12">
                  <c:v>171</c:v>
                </c:pt>
                <c:pt idx="13">
                  <c:v>127</c:v>
                </c:pt>
                <c:pt idx="14">
                  <c:v>174</c:v>
                </c:pt>
                <c:pt idx="15">
                  <c:v>161</c:v>
                </c:pt>
                <c:pt idx="16">
                  <c:v>174</c:v>
                </c:pt>
                <c:pt idx="17">
                  <c:v>91</c:v>
                </c:pt>
                <c:pt idx="18">
                  <c:v>32</c:v>
                </c:pt>
                <c:pt idx="19">
                  <c:v>126</c:v>
                </c:pt>
                <c:pt idx="20">
                  <c:v>157</c:v>
                </c:pt>
                <c:pt idx="21">
                  <c:v>127</c:v>
                </c:pt>
                <c:pt idx="22">
                  <c:v>120</c:v>
                </c:pt>
                <c:pt idx="23">
                  <c:v>108</c:v>
                </c:pt>
                <c:pt idx="24">
                  <c:v>49</c:v>
                </c:pt>
                <c:pt idx="25">
                  <c:v>27</c:v>
                </c:pt>
                <c:pt idx="26">
                  <c:v>133</c:v>
                </c:pt>
                <c:pt idx="27">
                  <c:v>173</c:v>
                </c:pt>
                <c:pt idx="28">
                  <c:v>134</c:v>
                </c:pt>
                <c:pt idx="29">
                  <c:v>125</c:v>
                </c:pt>
                <c:pt idx="30">
                  <c:v>126</c:v>
                </c:pt>
                <c:pt idx="31">
                  <c:v>85</c:v>
                </c:pt>
                <c:pt idx="32">
                  <c:v>34</c:v>
                </c:pt>
                <c:pt idx="33">
                  <c:v>165</c:v>
                </c:pt>
                <c:pt idx="34">
                  <c:v>159</c:v>
                </c:pt>
                <c:pt idx="35">
                  <c:v>171</c:v>
                </c:pt>
                <c:pt idx="36">
                  <c:v>125</c:v>
                </c:pt>
                <c:pt idx="37">
                  <c:v>175</c:v>
                </c:pt>
                <c:pt idx="38">
                  <c:v>81</c:v>
                </c:pt>
                <c:pt idx="39">
                  <c:v>41</c:v>
                </c:pt>
                <c:pt idx="40">
                  <c:v>169</c:v>
                </c:pt>
                <c:pt idx="41">
                  <c:v>176</c:v>
                </c:pt>
                <c:pt idx="42">
                  <c:v>180</c:v>
                </c:pt>
                <c:pt idx="43">
                  <c:v>160</c:v>
                </c:pt>
                <c:pt idx="44">
                  <c:v>173</c:v>
                </c:pt>
                <c:pt idx="45">
                  <c:v>93</c:v>
                </c:pt>
                <c:pt idx="46">
                  <c:v>65</c:v>
                </c:pt>
                <c:pt idx="47">
                  <c:v>198</c:v>
                </c:pt>
                <c:pt idx="48">
                  <c:v>221</c:v>
                </c:pt>
                <c:pt idx="49">
                  <c:v>270</c:v>
                </c:pt>
                <c:pt idx="50">
                  <c:v>90</c:v>
                </c:pt>
                <c:pt idx="51">
                  <c:v>61</c:v>
                </c:pt>
                <c:pt idx="52">
                  <c:v>72</c:v>
                </c:pt>
                <c:pt idx="53">
                  <c:v>99</c:v>
                </c:pt>
                <c:pt idx="54">
                  <c:v>262</c:v>
                </c:pt>
                <c:pt idx="55">
                  <c:v>329</c:v>
                </c:pt>
                <c:pt idx="56">
                  <c:v>335</c:v>
                </c:pt>
                <c:pt idx="57">
                  <c:v>246</c:v>
                </c:pt>
                <c:pt idx="58">
                  <c:v>58</c:v>
                </c:pt>
                <c:pt idx="59">
                  <c:v>120</c:v>
                </c:pt>
                <c:pt idx="60">
                  <c:v>86</c:v>
                </c:pt>
                <c:pt idx="61">
                  <c:v>310</c:v>
                </c:pt>
                <c:pt idx="62">
                  <c:v>299</c:v>
                </c:pt>
                <c:pt idx="63">
                  <c:v>299</c:v>
                </c:pt>
                <c:pt idx="64">
                  <c:v>263</c:v>
                </c:pt>
                <c:pt idx="65">
                  <c:v>226</c:v>
                </c:pt>
                <c:pt idx="66">
                  <c:v>118</c:v>
                </c:pt>
                <c:pt idx="67">
                  <c:v>67</c:v>
                </c:pt>
                <c:pt idx="68">
                  <c:v>183</c:v>
                </c:pt>
                <c:pt idx="69">
                  <c:v>205</c:v>
                </c:pt>
                <c:pt idx="70">
                  <c:v>223</c:v>
                </c:pt>
                <c:pt idx="71">
                  <c:v>142</c:v>
                </c:pt>
                <c:pt idx="72">
                  <c:v>189</c:v>
                </c:pt>
                <c:pt idx="73">
                  <c:v>81</c:v>
                </c:pt>
                <c:pt idx="74">
                  <c:v>31</c:v>
                </c:pt>
                <c:pt idx="75">
                  <c:v>192</c:v>
                </c:pt>
                <c:pt idx="76">
                  <c:v>192</c:v>
                </c:pt>
                <c:pt idx="77">
                  <c:v>124</c:v>
                </c:pt>
                <c:pt idx="78">
                  <c:v>153</c:v>
                </c:pt>
                <c:pt idx="79">
                  <c:v>151</c:v>
                </c:pt>
                <c:pt idx="80">
                  <c:v>68</c:v>
                </c:pt>
                <c:pt idx="81">
                  <c:v>47</c:v>
                </c:pt>
                <c:pt idx="82">
                  <c:v>139</c:v>
                </c:pt>
                <c:pt idx="83">
                  <c:v>144</c:v>
                </c:pt>
                <c:pt idx="84">
                  <c:v>154</c:v>
                </c:pt>
                <c:pt idx="85">
                  <c:v>130</c:v>
                </c:pt>
                <c:pt idx="86">
                  <c:v>98</c:v>
                </c:pt>
                <c:pt idx="87">
                  <c:v>54</c:v>
                </c:pt>
                <c:pt idx="88">
                  <c:v>44</c:v>
                </c:pt>
                <c:pt idx="89">
                  <c:v>113</c:v>
                </c:pt>
                <c:pt idx="90">
                  <c:v>132</c:v>
                </c:pt>
                <c:pt idx="91">
                  <c:v>142</c:v>
                </c:pt>
                <c:pt idx="92">
                  <c:v>87</c:v>
                </c:pt>
                <c:pt idx="93">
                  <c:v>109</c:v>
                </c:pt>
                <c:pt idx="94">
                  <c:v>47</c:v>
                </c:pt>
                <c:pt idx="95">
                  <c:v>40</c:v>
                </c:pt>
                <c:pt idx="96">
                  <c:v>117</c:v>
                </c:pt>
                <c:pt idx="97">
                  <c:v>139</c:v>
                </c:pt>
                <c:pt idx="98">
                  <c:v>137</c:v>
                </c:pt>
                <c:pt idx="99">
                  <c:v>106</c:v>
                </c:pt>
                <c:pt idx="100">
                  <c:v>108</c:v>
                </c:pt>
                <c:pt idx="101">
                  <c:v>55</c:v>
                </c:pt>
                <c:pt idx="102">
                  <c:v>23</c:v>
                </c:pt>
                <c:pt idx="103">
                  <c:v>123</c:v>
                </c:pt>
                <c:pt idx="104">
                  <c:v>124</c:v>
                </c:pt>
                <c:pt idx="105">
                  <c:v>132</c:v>
                </c:pt>
                <c:pt idx="106">
                  <c:v>127</c:v>
                </c:pt>
                <c:pt idx="107">
                  <c:v>116</c:v>
                </c:pt>
                <c:pt idx="108">
                  <c:v>61</c:v>
                </c:pt>
                <c:pt idx="109">
                  <c:v>28</c:v>
                </c:pt>
                <c:pt idx="110">
                  <c:v>120</c:v>
                </c:pt>
                <c:pt idx="111">
                  <c:v>158</c:v>
                </c:pt>
                <c:pt idx="112">
                  <c:v>137</c:v>
                </c:pt>
                <c:pt idx="113">
                  <c:v>132</c:v>
                </c:pt>
                <c:pt idx="114">
                  <c:v>133</c:v>
                </c:pt>
                <c:pt idx="115">
                  <c:v>69</c:v>
                </c:pt>
                <c:pt idx="116">
                  <c:v>26</c:v>
                </c:pt>
                <c:pt idx="117">
                  <c:v>136</c:v>
                </c:pt>
                <c:pt idx="118">
                  <c:v>151</c:v>
                </c:pt>
                <c:pt idx="119">
                  <c:v>152</c:v>
                </c:pt>
                <c:pt idx="120">
                  <c:v>127</c:v>
                </c:pt>
                <c:pt idx="121">
                  <c:v>117</c:v>
                </c:pt>
                <c:pt idx="122">
                  <c:v>60</c:v>
                </c:pt>
                <c:pt idx="123">
                  <c:v>28</c:v>
                </c:pt>
                <c:pt idx="124">
                  <c:v>99</c:v>
                </c:pt>
                <c:pt idx="125">
                  <c:v>126</c:v>
                </c:pt>
                <c:pt idx="126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386179302602063E-2"/>
          <c:y val="2.2410741472614397E-2"/>
          <c:w val="0.81797922860901429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1.0444556265553019E-2"/>
                  <c:y val="-6.890118787668361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List1!$A$2:$A$128</c:f>
              <c:numCache>
                <c:formatCode>dd/mm/yy;@</c:formatCode>
                <c:ptCount val="127"/>
                <c:pt idx="0">
                  <c:v>44139</c:v>
                </c:pt>
                <c:pt idx="1">
                  <c:v>44140</c:v>
                </c:pt>
                <c:pt idx="2">
                  <c:v>44141</c:v>
                </c:pt>
                <c:pt idx="3">
                  <c:v>44142</c:v>
                </c:pt>
                <c:pt idx="4">
                  <c:v>44143</c:v>
                </c:pt>
                <c:pt idx="5">
                  <c:v>44144</c:v>
                </c:pt>
                <c:pt idx="6">
                  <c:v>44145</c:v>
                </c:pt>
                <c:pt idx="7">
                  <c:v>44146</c:v>
                </c:pt>
                <c:pt idx="8">
                  <c:v>44147</c:v>
                </c:pt>
                <c:pt idx="9">
                  <c:v>44148</c:v>
                </c:pt>
                <c:pt idx="10">
                  <c:v>44149</c:v>
                </c:pt>
                <c:pt idx="11">
                  <c:v>44150</c:v>
                </c:pt>
                <c:pt idx="12">
                  <c:v>44151</c:v>
                </c:pt>
                <c:pt idx="13">
                  <c:v>44152</c:v>
                </c:pt>
                <c:pt idx="14">
                  <c:v>44153</c:v>
                </c:pt>
                <c:pt idx="15">
                  <c:v>44154</c:v>
                </c:pt>
                <c:pt idx="16">
                  <c:v>44155</c:v>
                </c:pt>
                <c:pt idx="17">
                  <c:v>44156</c:v>
                </c:pt>
                <c:pt idx="18">
                  <c:v>44157</c:v>
                </c:pt>
                <c:pt idx="19">
                  <c:v>44158</c:v>
                </c:pt>
                <c:pt idx="20">
                  <c:v>44159</c:v>
                </c:pt>
                <c:pt idx="21">
                  <c:v>44160</c:v>
                </c:pt>
                <c:pt idx="22">
                  <c:v>44161</c:v>
                </c:pt>
                <c:pt idx="23">
                  <c:v>44162</c:v>
                </c:pt>
                <c:pt idx="24">
                  <c:v>44163</c:v>
                </c:pt>
                <c:pt idx="25">
                  <c:v>44164</c:v>
                </c:pt>
                <c:pt idx="26">
                  <c:v>44165</c:v>
                </c:pt>
                <c:pt idx="27">
                  <c:v>44166</c:v>
                </c:pt>
                <c:pt idx="28">
                  <c:v>44167</c:v>
                </c:pt>
                <c:pt idx="29">
                  <c:v>44168</c:v>
                </c:pt>
                <c:pt idx="30">
                  <c:v>44169</c:v>
                </c:pt>
                <c:pt idx="31">
                  <c:v>44170</c:v>
                </c:pt>
                <c:pt idx="32">
                  <c:v>44171</c:v>
                </c:pt>
                <c:pt idx="33">
                  <c:v>44172</c:v>
                </c:pt>
                <c:pt idx="34">
                  <c:v>44173</c:v>
                </c:pt>
                <c:pt idx="35">
                  <c:v>44174</c:v>
                </c:pt>
                <c:pt idx="36">
                  <c:v>44175</c:v>
                </c:pt>
                <c:pt idx="37">
                  <c:v>44176</c:v>
                </c:pt>
                <c:pt idx="38">
                  <c:v>44177</c:v>
                </c:pt>
                <c:pt idx="39">
                  <c:v>44178</c:v>
                </c:pt>
                <c:pt idx="40">
                  <c:v>44179</c:v>
                </c:pt>
                <c:pt idx="41">
                  <c:v>44180</c:v>
                </c:pt>
                <c:pt idx="42">
                  <c:v>44181</c:v>
                </c:pt>
                <c:pt idx="43">
                  <c:v>44182</c:v>
                </c:pt>
                <c:pt idx="44">
                  <c:v>44183</c:v>
                </c:pt>
                <c:pt idx="45">
                  <c:v>44184</c:v>
                </c:pt>
                <c:pt idx="46">
                  <c:v>44185</c:v>
                </c:pt>
                <c:pt idx="47">
                  <c:v>44186</c:v>
                </c:pt>
                <c:pt idx="48">
                  <c:v>44187</c:v>
                </c:pt>
                <c:pt idx="49">
                  <c:v>44188</c:v>
                </c:pt>
                <c:pt idx="50">
                  <c:v>44189</c:v>
                </c:pt>
                <c:pt idx="51">
                  <c:v>44190</c:v>
                </c:pt>
                <c:pt idx="52">
                  <c:v>44191</c:v>
                </c:pt>
                <c:pt idx="53">
                  <c:v>44192</c:v>
                </c:pt>
                <c:pt idx="54">
                  <c:v>44193</c:v>
                </c:pt>
                <c:pt idx="55">
                  <c:v>44194</c:v>
                </c:pt>
                <c:pt idx="56">
                  <c:v>44195</c:v>
                </c:pt>
                <c:pt idx="57">
                  <c:v>44196</c:v>
                </c:pt>
                <c:pt idx="58">
                  <c:v>44197</c:v>
                </c:pt>
                <c:pt idx="59">
                  <c:v>44198</c:v>
                </c:pt>
                <c:pt idx="60">
                  <c:v>44199</c:v>
                </c:pt>
                <c:pt idx="61">
                  <c:v>44200</c:v>
                </c:pt>
                <c:pt idx="62">
                  <c:v>44201</c:v>
                </c:pt>
                <c:pt idx="63">
                  <c:v>44202</c:v>
                </c:pt>
                <c:pt idx="64">
                  <c:v>44203</c:v>
                </c:pt>
                <c:pt idx="65">
                  <c:v>44204</c:v>
                </c:pt>
                <c:pt idx="66">
                  <c:v>44205</c:v>
                </c:pt>
                <c:pt idx="67">
                  <c:v>44206</c:v>
                </c:pt>
                <c:pt idx="68">
                  <c:v>44207</c:v>
                </c:pt>
                <c:pt idx="69">
                  <c:v>44208</c:v>
                </c:pt>
                <c:pt idx="70">
                  <c:v>44209</c:v>
                </c:pt>
                <c:pt idx="71">
                  <c:v>44210</c:v>
                </c:pt>
                <c:pt idx="72">
                  <c:v>44211</c:v>
                </c:pt>
                <c:pt idx="73">
                  <c:v>44212</c:v>
                </c:pt>
                <c:pt idx="74">
                  <c:v>44213</c:v>
                </c:pt>
                <c:pt idx="75">
                  <c:v>44214</c:v>
                </c:pt>
                <c:pt idx="76">
                  <c:v>44215</c:v>
                </c:pt>
                <c:pt idx="77">
                  <c:v>44216</c:v>
                </c:pt>
                <c:pt idx="78">
                  <c:v>44217</c:v>
                </c:pt>
                <c:pt idx="79">
                  <c:v>44218</c:v>
                </c:pt>
                <c:pt idx="80">
                  <c:v>44219</c:v>
                </c:pt>
                <c:pt idx="81">
                  <c:v>44220</c:v>
                </c:pt>
                <c:pt idx="82">
                  <c:v>44221</c:v>
                </c:pt>
                <c:pt idx="83">
                  <c:v>44222</c:v>
                </c:pt>
                <c:pt idx="84">
                  <c:v>44223</c:v>
                </c:pt>
                <c:pt idx="85">
                  <c:v>44224</c:v>
                </c:pt>
                <c:pt idx="86">
                  <c:v>44225</c:v>
                </c:pt>
                <c:pt idx="87">
                  <c:v>44226</c:v>
                </c:pt>
                <c:pt idx="88">
                  <c:v>44227</c:v>
                </c:pt>
                <c:pt idx="89">
                  <c:v>44228</c:v>
                </c:pt>
                <c:pt idx="90">
                  <c:v>44229</c:v>
                </c:pt>
                <c:pt idx="91">
                  <c:v>44230</c:v>
                </c:pt>
                <c:pt idx="92">
                  <c:v>44231</c:v>
                </c:pt>
                <c:pt idx="93">
                  <c:v>44232</c:v>
                </c:pt>
                <c:pt idx="94">
                  <c:v>44233</c:v>
                </c:pt>
                <c:pt idx="95">
                  <c:v>44234</c:v>
                </c:pt>
                <c:pt idx="96">
                  <c:v>44235</c:v>
                </c:pt>
                <c:pt idx="97">
                  <c:v>44236</c:v>
                </c:pt>
                <c:pt idx="98">
                  <c:v>44237</c:v>
                </c:pt>
                <c:pt idx="99">
                  <c:v>44238</c:v>
                </c:pt>
                <c:pt idx="100">
                  <c:v>44239</c:v>
                </c:pt>
                <c:pt idx="101">
                  <c:v>44240</c:v>
                </c:pt>
                <c:pt idx="102">
                  <c:v>44241</c:v>
                </c:pt>
                <c:pt idx="103">
                  <c:v>44242</c:v>
                </c:pt>
                <c:pt idx="104">
                  <c:v>44243</c:v>
                </c:pt>
                <c:pt idx="105">
                  <c:v>44244</c:v>
                </c:pt>
                <c:pt idx="106">
                  <c:v>44245</c:v>
                </c:pt>
                <c:pt idx="107">
                  <c:v>44246</c:v>
                </c:pt>
                <c:pt idx="108">
                  <c:v>44247</c:v>
                </c:pt>
                <c:pt idx="109">
                  <c:v>44248</c:v>
                </c:pt>
                <c:pt idx="110">
                  <c:v>44249</c:v>
                </c:pt>
                <c:pt idx="111">
                  <c:v>44250</c:v>
                </c:pt>
                <c:pt idx="112">
                  <c:v>44251</c:v>
                </c:pt>
                <c:pt idx="113">
                  <c:v>44252</c:v>
                </c:pt>
                <c:pt idx="114">
                  <c:v>44253</c:v>
                </c:pt>
                <c:pt idx="115">
                  <c:v>44254</c:v>
                </c:pt>
                <c:pt idx="116">
                  <c:v>44255</c:v>
                </c:pt>
                <c:pt idx="117">
                  <c:v>44256</c:v>
                </c:pt>
                <c:pt idx="118">
                  <c:v>44257</c:v>
                </c:pt>
                <c:pt idx="119">
                  <c:v>44258</c:v>
                </c:pt>
                <c:pt idx="120">
                  <c:v>44259</c:v>
                </c:pt>
                <c:pt idx="121">
                  <c:v>44260</c:v>
                </c:pt>
                <c:pt idx="122">
                  <c:v>44261</c:v>
                </c:pt>
                <c:pt idx="123">
                  <c:v>44262</c:v>
                </c:pt>
                <c:pt idx="124">
                  <c:v>44263</c:v>
                </c:pt>
                <c:pt idx="125">
                  <c:v>44264</c:v>
                </c:pt>
                <c:pt idx="126">
                  <c:v>44265</c:v>
                </c:pt>
              </c:numCache>
            </c:numRef>
          </c:cat>
          <c:val>
            <c:numRef>
              <c:f>List1!$B$2:$B$128</c:f>
              <c:numCache>
                <c:formatCode>General</c:formatCode>
                <c:ptCount val="127"/>
                <c:pt idx="0">
                  <c:v>2966</c:v>
                </c:pt>
                <c:pt idx="1">
                  <c:v>3133</c:v>
                </c:pt>
                <c:pt idx="2">
                  <c:v>2948</c:v>
                </c:pt>
                <c:pt idx="3">
                  <c:v>2698</c:v>
                </c:pt>
                <c:pt idx="4">
                  <c:v>2595</c:v>
                </c:pt>
                <c:pt idx="5">
                  <c:v>2440</c:v>
                </c:pt>
                <c:pt idx="6">
                  <c:v>2295</c:v>
                </c:pt>
                <c:pt idx="7">
                  <c:v>2404</c:v>
                </c:pt>
                <c:pt idx="8">
                  <c:v>2524</c:v>
                </c:pt>
                <c:pt idx="9">
                  <c:v>2422</c:v>
                </c:pt>
                <c:pt idx="10">
                  <c:v>2219</c:v>
                </c:pt>
                <c:pt idx="11">
                  <c:v>1977</c:v>
                </c:pt>
                <c:pt idx="12">
                  <c:v>1928</c:v>
                </c:pt>
                <c:pt idx="13">
                  <c:v>1770</c:v>
                </c:pt>
                <c:pt idx="14">
                  <c:v>1868</c:v>
                </c:pt>
                <c:pt idx="15">
                  <c:v>1936</c:v>
                </c:pt>
                <c:pt idx="16">
                  <c:v>1880</c:v>
                </c:pt>
                <c:pt idx="17">
                  <c:v>1625</c:v>
                </c:pt>
                <c:pt idx="18">
                  <c:v>1442</c:v>
                </c:pt>
                <c:pt idx="19">
                  <c:v>1418</c:v>
                </c:pt>
                <c:pt idx="20">
                  <c:v>1354</c:v>
                </c:pt>
                <c:pt idx="21">
                  <c:v>1377</c:v>
                </c:pt>
                <c:pt idx="22">
                  <c:v>1396</c:v>
                </c:pt>
                <c:pt idx="23">
                  <c:v>1349</c:v>
                </c:pt>
                <c:pt idx="24">
                  <c:v>1313</c:v>
                </c:pt>
                <c:pt idx="25">
                  <c:v>1166</c:v>
                </c:pt>
                <c:pt idx="26">
                  <c:v>1145</c:v>
                </c:pt>
                <c:pt idx="27">
                  <c:v>1136</c:v>
                </c:pt>
                <c:pt idx="28">
                  <c:v>1179</c:v>
                </c:pt>
                <c:pt idx="29">
                  <c:v>1214</c:v>
                </c:pt>
                <c:pt idx="30">
                  <c:v>1142</c:v>
                </c:pt>
                <c:pt idx="31">
                  <c:v>1079</c:v>
                </c:pt>
                <c:pt idx="32">
                  <c:v>1006</c:v>
                </c:pt>
                <c:pt idx="33">
                  <c:v>1066</c:v>
                </c:pt>
                <c:pt idx="34">
                  <c:v>1052</c:v>
                </c:pt>
                <c:pt idx="35">
                  <c:v>1088</c:v>
                </c:pt>
                <c:pt idx="36">
                  <c:v>1134</c:v>
                </c:pt>
                <c:pt idx="37">
                  <c:v>1111</c:v>
                </c:pt>
                <c:pt idx="38">
                  <c:v>1040</c:v>
                </c:pt>
                <c:pt idx="39">
                  <c:v>996</c:v>
                </c:pt>
                <c:pt idx="40">
                  <c:v>1034</c:v>
                </c:pt>
                <c:pt idx="41">
                  <c:v>1033</c:v>
                </c:pt>
                <c:pt idx="42">
                  <c:v>1101</c:v>
                </c:pt>
                <c:pt idx="43">
                  <c:v>1131</c:v>
                </c:pt>
                <c:pt idx="44">
                  <c:v>1067</c:v>
                </c:pt>
                <c:pt idx="45">
                  <c:v>1012</c:v>
                </c:pt>
                <c:pt idx="46">
                  <c:v>961</c:v>
                </c:pt>
                <c:pt idx="47">
                  <c:v>1056</c:v>
                </c:pt>
                <c:pt idx="48">
                  <c:v>1099</c:v>
                </c:pt>
                <c:pt idx="49">
                  <c:v>1184</c:v>
                </c:pt>
                <c:pt idx="50">
                  <c:v>1198</c:v>
                </c:pt>
                <c:pt idx="51">
                  <c:v>1141</c:v>
                </c:pt>
                <c:pt idx="52">
                  <c:v>1098</c:v>
                </c:pt>
                <c:pt idx="53">
                  <c:v>1065</c:v>
                </c:pt>
                <c:pt idx="54">
                  <c:v>1173</c:v>
                </c:pt>
                <c:pt idx="55">
                  <c:v>1256</c:v>
                </c:pt>
                <c:pt idx="56">
                  <c:v>1331</c:v>
                </c:pt>
                <c:pt idx="57">
                  <c:v>1393</c:v>
                </c:pt>
                <c:pt idx="58">
                  <c:v>1298</c:v>
                </c:pt>
                <c:pt idx="59">
                  <c:v>1225</c:v>
                </c:pt>
                <c:pt idx="60">
                  <c:v>1157</c:v>
                </c:pt>
                <c:pt idx="61">
                  <c:v>1392</c:v>
                </c:pt>
                <c:pt idx="62">
                  <c:v>1506</c:v>
                </c:pt>
                <c:pt idx="63">
                  <c:v>1577</c:v>
                </c:pt>
                <c:pt idx="64">
                  <c:v>1635</c:v>
                </c:pt>
                <c:pt idx="65">
                  <c:v>1533</c:v>
                </c:pt>
                <c:pt idx="66">
                  <c:v>1416</c:v>
                </c:pt>
                <c:pt idx="67">
                  <c:v>1299</c:v>
                </c:pt>
                <c:pt idx="68">
                  <c:v>1422</c:v>
                </c:pt>
                <c:pt idx="69">
                  <c:v>1503</c:v>
                </c:pt>
                <c:pt idx="70">
                  <c:v>1573</c:v>
                </c:pt>
                <c:pt idx="71">
                  <c:v>1571</c:v>
                </c:pt>
                <c:pt idx="72">
                  <c:v>1430</c:v>
                </c:pt>
                <c:pt idx="73">
                  <c:v>1288</c:v>
                </c:pt>
                <c:pt idx="74">
                  <c:v>1179</c:v>
                </c:pt>
                <c:pt idx="75">
                  <c:v>1172</c:v>
                </c:pt>
                <c:pt idx="76">
                  <c:v>1120</c:v>
                </c:pt>
                <c:pt idx="77">
                  <c:v>1153</c:v>
                </c:pt>
                <c:pt idx="78">
                  <c:v>1179</c:v>
                </c:pt>
                <c:pt idx="79">
                  <c:v>1081</c:v>
                </c:pt>
                <c:pt idx="80">
                  <c:v>1006</c:v>
                </c:pt>
                <c:pt idx="81">
                  <c:v>896</c:v>
                </c:pt>
                <c:pt idx="82">
                  <c:v>907</c:v>
                </c:pt>
                <c:pt idx="83">
                  <c:v>908</c:v>
                </c:pt>
                <c:pt idx="84">
                  <c:v>931</c:v>
                </c:pt>
                <c:pt idx="85">
                  <c:v>943</c:v>
                </c:pt>
                <c:pt idx="86">
                  <c:v>858</c:v>
                </c:pt>
                <c:pt idx="87">
                  <c:v>791</c:v>
                </c:pt>
                <c:pt idx="88">
                  <c:v>714</c:v>
                </c:pt>
                <c:pt idx="89">
                  <c:v>732</c:v>
                </c:pt>
                <c:pt idx="90">
                  <c:v>724</c:v>
                </c:pt>
                <c:pt idx="91">
                  <c:v>758</c:v>
                </c:pt>
                <c:pt idx="92">
                  <c:v>779</c:v>
                </c:pt>
                <c:pt idx="93">
                  <c:v>722</c:v>
                </c:pt>
                <c:pt idx="94">
                  <c:v>655</c:v>
                </c:pt>
                <c:pt idx="95">
                  <c:v>612</c:v>
                </c:pt>
                <c:pt idx="96">
                  <c:v>631</c:v>
                </c:pt>
                <c:pt idx="97">
                  <c:v>599</c:v>
                </c:pt>
                <c:pt idx="98">
                  <c:v>615</c:v>
                </c:pt>
                <c:pt idx="99">
                  <c:v>642</c:v>
                </c:pt>
                <c:pt idx="100">
                  <c:v>603</c:v>
                </c:pt>
                <c:pt idx="101">
                  <c:v>543</c:v>
                </c:pt>
                <c:pt idx="102">
                  <c:v>488</c:v>
                </c:pt>
                <c:pt idx="103">
                  <c:v>505</c:v>
                </c:pt>
                <c:pt idx="104">
                  <c:v>492</c:v>
                </c:pt>
                <c:pt idx="105">
                  <c:v>516</c:v>
                </c:pt>
                <c:pt idx="106">
                  <c:v>527</c:v>
                </c:pt>
                <c:pt idx="107">
                  <c:v>496</c:v>
                </c:pt>
                <c:pt idx="108">
                  <c:v>458</c:v>
                </c:pt>
                <c:pt idx="109">
                  <c:v>431</c:v>
                </c:pt>
                <c:pt idx="110">
                  <c:v>450</c:v>
                </c:pt>
                <c:pt idx="111">
                  <c:v>453</c:v>
                </c:pt>
                <c:pt idx="112">
                  <c:v>462</c:v>
                </c:pt>
                <c:pt idx="113">
                  <c:v>486</c:v>
                </c:pt>
                <c:pt idx="114">
                  <c:v>466</c:v>
                </c:pt>
                <c:pt idx="115">
                  <c:v>433</c:v>
                </c:pt>
                <c:pt idx="116">
                  <c:v>392</c:v>
                </c:pt>
                <c:pt idx="117">
                  <c:v>403</c:v>
                </c:pt>
                <c:pt idx="118">
                  <c:v>406</c:v>
                </c:pt>
                <c:pt idx="119">
                  <c:v>446</c:v>
                </c:pt>
                <c:pt idx="120">
                  <c:v>475</c:v>
                </c:pt>
                <c:pt idx="121">
                  <c:v>431</c:v>
                </c:pt>
                <c:pt idx="122">
                  <c:v>374</c:v>
                </c:pt>
                <c:pt idx="123">
                  <c:v>340</c:v>
                </c:pt>
                <c:pt idx="124">
                  <c:v>375</c:v>
                </c:pt>
                <c:pt idx="125">
                  <c:v>420</c:v>
                </c:pt>
                <c:pt idx="126">
                  <c:v>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Sheet1!$A$2:$A$128</c:f>
              <c:numCache>
                <c:formatCode>m/d/yyyy</c:formatCode>
                <c:ptCount val="127"/>
                <c:pt idx="0">
                  <c:v>44139</c:v>
                </c:pt>
                <c:pt idx="1">
                  <c:v>44140</c:v>
                </c:pt>
                <c:pt idx="2">
                  <c:v>44141</c:v>
                </c:pt>
                <c:pt idx="3">
                  <c:v>44142</c:v>
                </c:pt>
                <c:pt idx="4">
                  <c:v>44143</c:v>
                </c:pt>
                <c:pt idx="5">
                  <c:v>44144</c:v>
                </c:pt>
                <c:pt idx="6">
                  <c:v>44145</c:v>
                </c:pt>
                <c:pt idx="7">
                  <c:v>44146</c:v>
                </c:pt>
                <c:pt idx="8">
                  <c:v>44147</c:v>
                </c:pt>
                <c:pt idx="9">
                  <c:v>44148</c:v>
                </c:pt>
                <c:pt idx="10">
                  <c:v>44149</c:v>
                </c:pt>
                <c:pt idx="11">
                  <c:v>44150</c:v>
                </c:pt>
                <c:pt idx="12">
                  <c:v>44151</c:v>
                </c:pt>
                <c:pt idx="13">
                  <c:v>44152</c:v>
                </c:pt>
                <c:pt idx="14">
                  <c:v>44153</c:v>
                </c:pt>
                <c:pt idx="15">
                  <c:v>44154</c:v>
                </c:pt>
                <c:pt idx="16">
                  <c:v>44155</c:v>
                </c:pt>
                <c:pt idx="17">
                  <c:v>44156</c:v>
                </c:pt>
                <c:pt idx="18">
                  <c:v>44157</c:v>
                </c:pt>
                <c:pt idx="19">
                  <c:v>44158</c:v>
                </c:pt>
                <c:pt idx="20">
                  <c:v>44159</c:v>
                </c:pt>
                <c:pt idx="21">
                  <c:v>44160</c:v>
                </c:pt>
                <c:pt idx="22">
                  <c:v>44161</c:v>
                </c:pt>
                <c:pt idx="23">
                  <c:v>44162</c:v>
                </c:pt>
                <c:pt idx="24">
                  <c:v>44163</c:v>
                </c:pt>
                <c:pt idx="25">
                  <c:v>44164</c:v>
                </c:pt>
                <c:pt idx="26">
                  <c:v>44165</c:v>
                </c:pt>
                <c:pt idx="27">
                  <c:v>44166</c:v>
                </c:pt>
                <c:pt idx="28">
                  <c:v>44167</c:v>
                </c:pt>
                <c:pt idx="29">
                  <c:v>44168</c:v>
                </c:pt>
                <c:pt idx="30">
                  <c:v>44169</c:v>
                </c:pt>
                <c:pt idx="31">
                  <c:v>44170</c:v>
                </c:pt>
                <c:pt idx="32">
                  <c:v>44171</c:v>
                </c:pt>
                <c:pt idx="33">
                  <c:v>44172</c:v>
                </c:pt>
                <c:pt idx="34">
                  <c:v>44173</c:v>
                </c:pt>
                <c:pt idx="35">
                  <c:v>44174</c:v>
                </c:pt>
                <c:pt idx="36">
                  <c:v>44175</c:v>
                </c:pt>
                <c:pt idx="37">
                  <c:v>44176</c:v>
                </c:pt>
                <c:pt idx="38">
                  <c:v>44177</c:v>
                </c:pt>
                <c:pt idx="39">
                  <c:v>44178</c:v>
                </c:pt>
                <c:pt idx="40">
                  <c:v>44179</c:v>
                </c:pt>
                <c:pt idx="41">
                  <c:v>44180</c:v>
                </c:pt>
                <c:pt idx="42">
                  <c:v>44181</c:v>
                </c:pt>
                <c:pt idx="43">
                  <c:v>44182</c:v>
                </c:pt>
                <c:pt idx="44">
                  <c:v>44183</c:v>
                </c:pt>
                <c:pt idx="45">
                  <c:v>44184</c:v>
                </c:pt>
                <c:pt idx="46">
                  <c:v>44185</c:v>
                </c:pt>
                <c:pt idx="47">
                  <c:v>44186</c:v>
                </c:pt>
                <c:pt idx="48">
                  <c:v>44187</c:v>
                </c:pt>
                <c:pt idx="49">
                  <c:v>44188</c:v>
                </c:pt>
                <c:pt idx="50">
                  <c:v>44189</c:v>
                </c:pt>
                <c:pt idx="51">
                  <c:v>44190</c:v>
                </c:pt>
                <c:pt idx="52">
                  <c:v>44191</c:v>
                </c:pt>
                <c:pt idx="53">
                  <c:v>44192</c:v>
                </c:pt>
                <c:pt idx="54">
                  <c:v>44193</c:v>
                </c:pt>
                <c:pt idx="55">
                  <c:v>44194</c:v>
                </c:pt>
                <c:pt idx="56">
                  <c:v>44195</c:v>
                </c:pt>
                <c:pt idx="57">
                  <c:v>44196</c:v>
                </c:pt>
                <c:pt idx="58">
                  <c:v>44197</c:v>
                </c:pt>
                <c:pt idx="59">
                  <c:v>44198</c:v>
                </c:pt>
                <c:pt idx="60">
                  <c:v>44199</c:v>
                </c:pt>
                <c:pt idx="61">
                  <c:v>44200</c:v>
                </c:pt>
                <c:pt idx="62">
                  <c:v>44201</c:v>
                </c:pt>
                <c:pt idx="63">
                  <c:v>44202</c:v>
                </c:pt>
                <c:pt idx="64">
                  <c:v>44203</c:v>
                </c:pt>
                <c:pt idx="65">
                  <c:v>44204</c:v>
                </c:pt>
                <c:pt idx="66">
                  <c:v>44205</c:v>
                </c:pt>
                <c:pt idx="67">
                  <c:v>44206</c:v>
                </c:pt>
                <c:pt idx="68">
                  <c:v>44207</c:v>
                </c:pt>
                <c:pt idx="69">
                  <c:v>44208</c:v>
                </c:pt>
                <c:pt idx="70">
                  <c:v>44209</c:v>
                </c:pt>
                <c:pt idx="71">
                  <c:v>44210</c:v>
                </c:pt>
                <c:pt idx="72">
                  <c:v>44211</c:v>
                </c:pt>
                <c:pt idx="73">
                  <c:v>44212</c:v>
                </c:pt>
                <c:pt idx="74">
                  <c:v>44213</c:v>
                </c:pt>
                <c:pt idx="75">
                  <c:v>44214</c:v>
                </c:pt>
                <c:pt idx="76">
                  <c:v>44215</c:v>
                </c:pt>
                <c:pt idx="77">
                  <c:v>44216</c:v>
                </c:pt>
                <c:pt idx="78">
                  <c:v>44217</c:v>
                </c:pt>
                <c:pt idx="79">
                  <c:v>44218</c:v>
                </c:pt>
                <c:pt idx="80">
                  <c:v>44219</c:v>
                </c:pt>
                <c:pt idx="81">
                  <c:v>44220</c:v>
                </c:pt>
                <c:pt idx="82">
                  <c:v>44221</c:v>
                </c:pt>
                <c:pt idx="83">
                  <c:v>44222</c:v>
                </c:pt>
                <c:pt idx="84">
                  <c:v>44223</c:v>
                </c:pt>
                <c:pt idx="85">
                  <c:v>44224</c:v>
                </c:pt>
                <c:pt idx="86">
                  <c:v>44225</c:v>
                </c:pt>
                <c:pt idx="87">
                  <c:v>44226</c:v>
                </c:pt>
                <c:pt idx="88">
                  <c:v>44227</c:v>
                </c:pt>
                <c:pt idx="89">
                  <c:v>44228</c:v>
                </c:pt>
                <c:pt idx="90">
                  <c:v>44229</c:v>
                </c:pt>
                <c:pt idx="91">
                  <c:v>44230</c:v>
                </c:pt>
                <c:pt idx="92">
                  <c:v>44231</c:v>
                </c:pt>
                <c:pt idx="93">
                  <c:v>44232</c:v>
                </c:pt>
                <c:pt idx="94">
                  <c:v>44233</c:v>
                </c:pt>
                <c:pt idx="95">
                  <c:v>44234</c:v>
                </c:pt>
                <c:pt idx="96">
                  <c:v>44235</c:v>
                </c:pt>
                <c:pt idx="97">
                  <c:v>44236</c:v>
                </c:pt>
                <c:pt idx="98">
                  <c:v>44237</c:v>
                </c:pt>
                <c:pt idx="99">
                  <c:v>44238</c:v>
                </c:pt>
                <c:pt idx="100">
                  <c:v>44239</c:v>
                </c:pt>
                <c:pt idx="101">
                  <c:v>44240</c:v>
                </c:pt>
                <c:pt idx="102">
                  <c:v>44241</c:v>
                </c:pt>
                <c:pt idx="103">
                  <c:v>44242</c:v>
                </c:pt>
                <c:pt idx="104">
                  <c:v>44243</c:v>
                </c:pt>
                <c:pt idx="105">
                  <c:v>44244</c:v>
                </c:pt>
                <c:pt idx="106">
                  <c:v>44245</c:v>
                </c:pt>
                <c:pt idx="107">
                  <c:v>44246</c:v>
                </c:pt>
                <c:pt idx="108">
                  <c:v>44247</c:v>
                </c:pt>
                <c:pt idx="109">
                  <c:v>44248</c:v>
                </c:pt>
                <c:pt idx="110">
                  <c:v>44249</c:v>
                </c:pt>
                <c:pt idx="111">
                  <c:v>44250</c:v>
                </c:pt>
                <c:pt idx="112">
                  <c:v>44251</c:v>
                </c:pt>
                <c:pt idx="113">
                  <c:v>44252</c:v>
                </c:pt>
                <c:pt idx="114">
                  <c:v>44253</c:v>
                </c:pt>
                <c:pt idx="115">
                  <c:v>44254</c:v>
                </c:pt>
                <c:pt idx="116">
                  <c:v>44255</c:v>
                </c:pt>
                <c:pt idx="117">
                  <c:v>44256</c:v>
                </c:pt>
                <c:pt idx="118">
                  <c:v>44257</c:v>
                </c:pt>
                <c:pt idx="119">
                  <c:v>44258</c:v>
                </c:pt>
                <c:pt idx="120">
                  <c:v>44259</c:v>
                </c:pt>
                <c:pt idx="121">
                  <c:v>44260</c:v>
                </c:pt>
                <c:pt idx="122">
                  <c:v>44261</c:v>
                </c:pt>
                <c:pt idx="123">
                  <c:v>44262</c:v>
                </c:pt>
                <c:pt idx="124">
                  <c:v>44263</c:v>
                </c:pt>
                <c:pt idx="125">
                  <c:v>44264</c:v>
                </c:pt>
                <c:pt idx="126">
                  <c:v>44265</c:v>
                </c:pt>
              </c:numCache>
            </c:numRef>
          </c:cat>
          <c:val>
            <c:numRef>
              <c:f>Sheet1!$B$2:$B$128</c:f>
              <c:numCache>
                <c:formatCode>#,##0_ ;\-#,##0\ </c:formatCode>
                <c:ptCount val="127"/>
                <c:pt idx="0">
                  <c:v>323</c:v>
                </c:pt>
                <c:pt idx="1">
                  <c:v>274</c:v>
                </c:pt>
                <c:pt idx="2">
                  <c:v>235</c:v>
                </c:pt>
                <c:pt idx="3">
                  <c:v>115</c:v>
                </c:pt>
                <c:pt idx="4">
                  <c:v>45</c:v>
                </c:pt>
                <c:pt idx="5">
                  <c:v>192</c:v>
                </c:pt>
                <c:pt idx="6">
                  <c:v>201</c:v>
                </c:pt>
                <c:pt idx="7">
                  <c:v>253</c:v>
                </c:pt>
                <c:pt idx="8">
                  <c:v>225</c:v>
                </c:pt>
                <c:pt idx="9">
                  <c:v>201</c:v>
                </c:pt>
                <c:pt idx="10">
                  <c:v>70</c:v>
                </c:pt>
                <c:pt idx="11">
                  <c:v>30</c:v>
                </c:pt>
                <c:pt idx="12">
                  <c:v>175</c:v>
                </c:pt>
                <c:pt idx="13">
                  <c:v>46</c:v>
                </c:pt>
                <c:pt idx="14">
                  <c:v>160</c:v>
                </c:pt>
                <c:pt idx="15">
                  <c:v>123</c:v>
                </c:pt>
                <c:pt idx="16">
                  <c:v>119</c:v>
                </c:pt>
                <c:pt idx="17">
                  <c:v>33</c:v>
                </c:pt>
                <c:pt idx="18">
                  <c:v>17</c:v>
                </c:pt>
                <c:pt idx="19">
                  <c:v>138</c:v>
                </c:pt>
                <c:pt idx="20">
                  <c:v>104</c:v>
                </c:pt>
                <c:pt idx="21">
                  <c:v>92</c:v>
                </c:pt>
                <c:pt idx="22">
                  <c:v>53</c:v>
                </c:pt>
                <c:pt idx="23">
                  <c:v>79</c:v>
                </c:pt>
                <c:pt idx="24">
                  <c:v>22</c:v>
                </c:pt>
                <c:pt idx="25">
                  <c:v>15</c:v>
                </c:pt>
                <c:pt idx="26">
                  <c:v>108</c:v>
                </c:pt>
                <c:pt idx="27">
                  <c:v>83</c:v>
                </c:pt>
                <c:pt idx="28">
                  <c:v>64</c:v>
                </c:pt>
                <c:pt idx="29">
                  <c:v>54</c:v>
                </c:pt>
                <c:pt idx="30">
                  <c:v>87</c:v>
                </c:pt>
                <c:pt idx="31">
                  <c:v>38</c:v>
                </c:pt>
                <c:pt idx="32">
                  <c:v>24</c:v>
                </c:pt>
                <c:pt idx="33">
                  <c:v>121</c:v>
                </c:pt>
                <c:pt idx="34">
                  <c:v>75</c:v>
                </c:pt>
                <c:pt idx="35">
                  <c:v>61</c:v>
                </c:pt>
                <c:pt idx="36">
                  <c:v>59</c:v>
                </c:pt>
                <c:pt idx="37">
                  <c:v>77</c:v>
                </c:pt>
                <c:pt idx="38">
                  <c:v>20</c:v>
                </c:pt>
                <c:pt idx="39">
                  <c:v>14</c:v>
                </c:pt>
                <c:pt idx="40">
                  <c:v>130</c:v>
                </c:pt>
                <c:pt idx="41">
                  <c:v>68</c:v>
                </c:pt>
                <c:pt idx="42">
                  <c:v>94</c:v>
                </c:pt>
                <c:pt idx="43">
                  <c:v>48</c:v>
                </c:pt>
                <c:pt idx="44">
                  <c:v>73</c:v>
                </c:pt>
                <c:pt idx="45">
                  <c:v>25</c:v>
                </c:pt>
                <c:pt idx="46">
                  <c:v>26</c:v>
                </c:pt>
                <c:pt idx="47">
                  <c:v>155</c:v>
                </c:pt>
                <c:pt idx="48">
                  <c:v>108</c:v>
                </c:pt>
                <c:pt idx="49">
                  <c:v>114</c:v>
                </c:pt>
                <c:pt idx="50">
                  <c:v>27</c:v>
                </c:pt>
                <c:pt idx="51">
                  <c:v>43</c:v>
                </c:pt>
                <c:pt idx="52">
                  <c:v>49</c:v>
                </c:pt>
                <c:pt idx="53">
                  <c:v>45</c:v>
                </c:pt>
                <c:pt idx="54">
                  <c:v>188</c:v>
                </c:pt>
                <c:pt idx="55">
                  <c:v>143</c:v>
                </c:pt>
                <c:pt idx="56">
                  <c:v>108</c:v>
                </c:pt>
                <c:pt idx="57">
                  <c:v>81</c:v>
                </c:pt>
                <c:pt idx="58">
                  <c:v>28</c:v>
                </c:pt>
                <c:pt idx="59">
                  <c:v>57</c:v>
                </c:pt>
                <c:pt idx="60">
                  <c:v>34</c:v>
                </c:pt>
                <c:pt idx="61">
                  <c:v>251</c:v>
                </c:pt>
                <c:pt idx="62">
                  <c:v>137</c:v>
                </c:pt>
                <c:pt idx="63">
                  <c:v>109</c:v>
                </c:pt>
                <c:pt idx="64">
                  <c:v>97</c:v>
                </c:pt>
                <c:pt idx="65">
                  <c:v>119</c:v>
                </c:pt>
                <c:pt idx="66">
                  <c:v>45</c:v>
                </c:pt>
                <c:pt idx="67">
                  <c:v>22</c:v>
                </c:pt>
                <c:pt idx="68">
                  <c:v>207</c:v>
                </c:pt>
                <c:pt idx="69">
                  <c:v>93</c:v>
                </c:pt>
                <c:pt idx="70">
                  <c:v>106</c:v>
                </c:pt>
                <c:pt idx="71">
                  <c:v>49</c:v>
                </c:pt>
                <c:pt idx="72">
                  <c:v>63</c:v>
                </c:pt>
                <c:pt idx="73">
                  <c:v>31</c:v>
                </c:pt>
                <c:pt idx="74">
                  <c:v>25</c:v>
                </c:pt>
                <c:pt idx="75">
                  <c:v>120</c:v>
                </c:pt>
                <c:pt idx="76">
                  <c:v>71</c:v>
                </c:pt>
                <c:pt idx="77">
                  <c:v>71</c:v>
                </c:pt>
                <c:pt idx="78">
                  <c:v>57</c:v>
                </c:pt>
                <c:pt idx="79">
                  <c:v>75</c:v>
                </c:pt>
                <c:pt idx="80">
                  <c:v>26</c:v>
                </c:pt>
                <c:pt idx="81">
                  <c:v>11</c:v>
                </c:pt>
                <c:pt idx="82">
                  <c:v>87</c:v>
                </c:pt>
                <c:pt idx="83">
                  <c:v>73</c:v>
                </c:pt>
                <c:pt idx="84">
                  <c:v>55</c:v>
                </c:pt>
                <c:pt idx="85">
                  <c:v>32</c:v>
                </c:pt>
                <c:pt idx="86">
                  <c:v>45</c:v>
                </c:pt>
                <c:pt idx="87">
                  <c:v>28</c:v>
                </c:pt>
                <c:pt idx="88">
                  <c:v>9</c:v>
                </c:pt>
                <c:pt idx="89">
                  <c:v>77</c:v>
                </c:pt>
                <c:pt idx="90">
                  <c:v>66</c:v>
                </c:pt>
                <c:pt idx="91">
                  <c:v>54</c:v>
                </c:pt>
                <c:pt idx="92">
                  <c:v>42</c:v>
                </c:pt>
                <c:pt idx="93">
                  <c:v>43</c:v>
                </c:pt>
                <c:pt idx="94">
                  <c:v>10</c:v>
                </c:pt>
                <c:pt idx="95">
                  <c:v>16</c:v>
                </c:pt>
                <c:pt idx="96">
                  <c:v>66</c:v>
                </c:pt>
                <c:pt idx="97">
                  <c:v>19</c:v>
                </c:pt>
                <c:pt idx="98">
                  <c:v>31</c:v>
                </c:pt>
                <c:pt idx="99">
                  <c:v>39</c:v>
                </c:pt>
                <c:pt idx="100">
                  <c:v>38</c:v>
                </c:pt>
                <c:pt idx="101">
                  <c:v>15</c:v>
                </c:pt>
                <c:pt idx="102">
                  <c:v>7</c:v>
                </c:pt>
                <c:pt idx="103">
                  <c:v>62</c:v>
                </c:pt>
                <c:pt idx="104">
                  <c:v>29</c:v>
                </c:pt>
                <c:pt idx="105">
                  <c:v>37</c:v>
                </c:pt>
                <c:pt idx="106">
                  <c:v>27</c:v>
                </c:pt>
                <c:pt idx="107">
                  <c:v>32</c:v>
                </c:pt>
                <c:pt idx="108">
                  <c:v>4</c:v>
                </c:pt>
                <c:pt idx="109">
                  <c:v>17</c:v>
                </c:pt>
                <c:pt idx="110">
                  <c:v>62</c:v>
                </c:pt>
                <c:pt idx="111">
                  <c:v>36</c:v>
                </c:pt>
                <c:pt idx="112">
                  <c:v>27</c:v>
                </c:pt>
                <c:pt idx="113">
                  <c:v>31</c:v>
                </c:pt>
                <c:pt idx="114">
                  <c:v>42</c:v>
                </c:pt>
                <c:pt idx="115">
                  <c:v>22</c:v>
                </c:pt>
                <c:pt idx="116">
                  <c:v>4</c:v>
                </c:pt>
                <c:pt idx="117">
                  <c:v>45</c:v>
                </c:pt>
                <c:pt idx="118">
                  <c:v>46</c:v>
                </c:pt>
                <c:pt idx="119">
                  <c:v>56</c:v>
                </c:pt>
                <c:pt idx="120">
                  <c:v>40</c:v>
                </c:pt>
                <c:pt idx="121">
                  <c:v>31</c:v>
                </c:pt>
                <c:pt idx="122">
                  <c:v>9</c:v>
                </c:pt>
                <c:pt idx="123">
                  <c:v>7</c:v>
                </c:pt>
                <c:pt idx="124">
                  <c:v>36</c:v>
                </c:pt>
                <c:pt idx="125">
                  <c:v>50</c:v>
                </c:pt>
                <c:pt idx="126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_ ;\-#,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Incidence_klinet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Sheet1!$A$2:$A$189</c:f>
              <c:numCache>
                <c:formatCode>m/d/yyyy</c:formatCode>
                <c:ptCount val="188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</c:numCache>
            </c:numRef>
          </c:cat>
          <c:val>
            <c:numRef>
              <c:f>Sheet1!$B$2:$B$189</c:f>
              <c:numCache>
                <c:formatCode>#\ ##0_ ;\-#\ ##0\ </c:formatCode>
                <c:ptCount val="188"/>
                <c:pt idx="0">
                  <c:v>6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1</c:v>
                </c:pt>
                <c:pt idx="19">
                  <c:v>3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3</c:v>
                </c:pt>
                <c:pt idx="24">
                  <c:v>1</c:v>
                </c:pt>
                <c:pt idx="25">
                  <c:v>5</c:v>
                </c:pt>
                <c:pt idx="26">
                  <c:v>5</c:v>
                </c:pt>
                <c:pt idx="27">
                  <c:v>3</c:v>
                </c:pt>
                <c:pt idx="28">
                  <c:v>5</c:v>
                </c:pt>
                <c:pt idx="29">
                  <c:v>28</c:v>
                </c:pt>
                <c:pt idx="30">
                  <c:v>30</c:v>
                </c:pt>
                <c:pt idx="31">
                  <c:v>59</c:v>
                </c:pt>
                <c:pt idx="32">
                  <c:v>37</c:v>
                </c:pt>
                <c:pt idx="33">
                  <c:v>53</c:v>
                </c:pt>
                <c:pt idx="34">
                  <c:v>134</c:v>
                </c:pt>
                <c:pt idx="35">
                  <c:v>81</c:v>
                </c:pt>
                <c:pt idx="36">
                  <c:v>45</c:v>
                </c:pt>
                <c:pt idx="37">
                  <c:v>78</c:v>
                </c:pt>
                <c:pt idx="38">
                  <c:v>138</c:v>
                </c:pt>
                <c:pt idx="39">
                  <c:v>28</c:v>
                </c:pt>
                <c:pt idx="40">
                  <c:v>11</c:v>
                </c:pt>
                <c:pt idx="41">
                  <c:v>138</c:v>
                </c:pt>
                <c:pt idx="42">
                  <c:v>222</c:v>
                </c:pt>
                <c:pt idx="43">
                  <c:v>180</c:v>
                </c:pt>
                <c:pt idx="44">
                  <c:v>190</c:v>
                </c:pt>
                <c:pt idx="45">
                  <c:v>203</c:v>
                </c:pt>
                <c:pt idx="46">
                  <c:v>154</c:v>
                </c:pt>
                <c:pt idx="47">
                  <c:v>41</c:v>
                </c:pt>
                <c:pt idx="48">
                  <c:v>232</c:v>
                </c:pt>
                <c:pt idx="49">
                  <c:v>194</c:v>
                </c:pt>
                <c:pt idx="50">
                  <c:v>322</c:v>
                </c:pt>
                <c:pt idx="51">
                  <c:v>216</c:v>
                </c:pt>
                <c:pt idx="52">
                  <c:v>413</c:v>
                </c:pt>
                <c:pt idx="53">
                  <c:v>212</c:v>
                </c:pt>
                <c:pt idx="54">
                  <c:v>194</c:v>
                </c:pt>
                <c:pt idx="55">
                  <c:v>384</c:v>
                </c:pt>
                <c:pt idx="56">
                  <c:v>520</c:v>
                </c:pt>
                <c:pt idx="57">
                  <c:v>260</c:v>
                </c:pt>
                <c:pt idx="58">
                  <c:v>535</c:v>
                </c:pt>
                <c:pt idx="59">
                  <c:v>584</c:v>
                </c:pt>
                <c:pt idx="60">
                  <c:v>336</c:v>
                </c:pt>
                <c:pt idx="61">
                  <c:v>213</c:v>
                </c:pt>
                <c:pt idx="62">
                  <c:v>327</c:v>
                </c:pt>
                <c:pt idx="63">
                  <c:v>330</c:v>
                </c:pt>
                <c:pt idx="64">
                  <c:v>423</c:v>
                </c:pt>
                <c:pt idx="65">
                  <c:v>530</c:v>
                </c:pt>
                <c:pt idx="66">
                  <c:v>484</c:v>
                </c:pt>
                <c:pt idx="67">
                  <c:v>212</c:v>
                </c:pt>
                <c:pt idx="68">
                  <c:v>75</c:v>
                </c:pt>
                <c:pt idx="69">
                  <c:v>201</c:v>
                </c:pt>
                <c:pt idx="70">
                  <c:v>380</c:v>
                </c:pt>
                <c:pt idx="71">
                  <c:v>651</c:v>
                </c:pt>
                <c:pt idx="72">
                  <c:v>495</c:v>
                </c:pt>
                <c:pt idx="73">
                  <c:v>474</c:v>
                </c:pt>
                <c:pt idx="74">
                  <c:v>179</c:v>
                </c:pt>
                <c:pt idx="75">
                  <c:v>165</c:v>
                </c:pt>
                <c:pt idx="76">
                  <c:v>374</c:v>
                </c:pt>
                <c:pt idx="77">
                  <c:v>136</c:v>
                </c:pt>
                <c:pt idx="78">
                  <c:v>271</c:v>
                </c:pt>
                <c:pt idx="79">
                  <c:v>267</c:v>
                </c:pt>
                <c:pt idx="80">
                  <c:v>236</c:v>
                </c:pt>
                <c:pt idx="81">
                  <c:v>93</c:v>
                </c:pt>
                <c:pt idx="82">
                  <c:v>91</c:v>
                </c:pt>
                <c:pt idx="83">
                  <c:v>379</c:v>
                </c:pt>
                <c:pt idx="84">
                  <c:v>198</c:v>
                </c:pt>
                <c:pt idx="85">
                  <c:v>123</c:v>
                </c:pt>
                <c:pt idx="86">
                  <c:v>192</c:v>
                </c:pt>
                <c:pt idx="87">
                  <c:v>138</c:v>
                </c:pt>
                <c:pt idx="88">
                  <c:v>75</c:v>
                </c:pt>
                <c:pt idx="89">
                  <c:v>25</c:v>
                </c:pt>
                <c:pt idx="90">
                  <c:v>213</c:v>
                </c:pt>
                <c:pt idx="91">
                  <c:v>122</c:v>
                </c:pt>
                <c:pt idx="92">
                  <c:v>131</c:v>
                </c:pt>
                <c:pt idx="93">
                  <c:v>131</c:v>
                </c:pt>
                <c:pt idx="94">
                  <c:v>137</c:v>
                </c:pt>
                <c:pt idx="95">
                  <c:v>89</c:v>
                </c:pt>
                <c:pt idx="96">
                  <c:v>20</c:v>
                </c:pt>
                <c:pt idx="97">
                  <c:v>143</c:v>
                </c:pt>
                <c:pt idx="98">
                  <c:v>87</c:v>
                </c:pt>
                <c:pt idx="99">
                  <c:v>141</c:v>
                </c:pt>
                <c:pt idx="100">
                  <c:v>84</c:v>
                </c:pt>
                <c:pt idx="101">
                  <c:v>229</c:v>
                </c:pt>
                <c:pt idx="102">
                  <c:v>66</c:v>
                </c:pt>
                <c:pt idx="103">
                  <c:v>49</c:v>
                </c:pt>
                <c:pt idx="104">
                  <c:v>145</c:v>
                </c:pt>
                <c:pt idx="105">
                  <c:v>129</c:v>
                </c:pt>
                <c:pt idx="106">
                  <c:v>100</c:v>
                </c:pt>
                <c:pt idx="107">
                  <c:v>68</c:v>
                </c:pt>
                <c:pt idx="108">
                  <c:v>215</c:v>
                </c:pt>
                <c:pt idx="109">
                  <c:v>58</c:v>
                </c:pt>
                <c:pt idx="110">
                  <c:v>20</c:v>
                </c:pt>
                <c:pt idx="111">
                  <c:v>177</c:v>
                </c:pt>
                <c:pt idx="112">
                  <c:v>172</c:v>
                </c:pt>
                <c:pt idx="113">
                  <c:v>123</c:v>
                </c:pt>
                <c:pt idx="114">
                  <c:v>17</c:v>
                </c:pt>
                <c:pt idx="115">
                  <c:v>71</c:v>
                </c:pt>
                <c:pt idx="116">
                  <c:v>76</c:v>
                </c:pt>
                <c:pt idx="117">
                  <c:v>96</c:v>
                </c:pt>
                <c:pt idx="118">
                  <c:v>165</c:v>
                </c:pt>
                <c:pt idx="119">
                  <c:v>184</c:v>
                </c:pt>
                <c:pt idx="120">
                  <c:v>143</c:v>
                </c:pt>
                <c:pt idx="121">
                  <c:v>131</c:v>
                </c:pt>
                <c:pt idx="122">
                  <c:v>61</c:v>
                </c:pt>
                <c:pt idx="123">
                  <c:v>60</c:v>
                </c:pt>
                <c:pt idx="124">
                  <c:v>39</c:v>
                </c:pt>
                <c:pt idx="125">
                  <c:v>268</c:v>
                </c:pt>
                <c:pt idx="126">
                  <c:v>152</c:v>
                </c:pt>
                <c:pt idx="127">
                  <c:v>164</c:v>
                </c:pt>
                <c:pt idx="128">
                  <c:v>228</c:v>
                </c:pt>
                <c:pt idx="129">
                  <c:v>184</c:v>
                </c:pt>
                <c:pt idx="130">
                  <c:v>59</c:v>
                </c:pt>
                <c:pt idx="131">
                  <c:v>28</c:v>
                </c:pt>
                <c:pt idx="132">
                  <c:v>235</c:v>
                </c:pt>
                <c:pt idx="133">
                  <c:v>111</c:v>
                </c:pt>
                <c:pt idx="134">
                  <c:v>174</c:v>
                </c:pt>
                <c:pt idx="135">
                  <c:v>104</c:v>
                </c:pt>
                <c:pt idx="136">
                  <c:v>86</c:v>
                </c:pt>
                <c:pt idx="137">
                  <c:v>33</c:v>
                </c:pt>
                <c:pt idx="138">
                  <c:v>44</c:v>
                </c:pt>
                <c:pt idx="139">
                  <c:v>159</c:v>
                </c:pt>
                <c:pt idx="140">
                  <c:v>78</c:v>
                </c:pt>
                <c:pt idx="141">
                  <c:v>145</c:v>
                </c:pt>
                <c:pt idx="142">
                  <c:v>102</c:v>
                </c:pt>
                <c:pt idx="143">
                  <c:v>110</c:v>
                </c:pt>
                <c:pt idx="144">
                  <c:v>51</c:v>
                </c:pt>
                <c:pt idx="145">
                  <c:v>22</c:v>
                </c:pt>
                <c:pt idx="146">
                  <c:v>87</c:v>
                </c:pt>
                <c:pt idx="147">
                  <c:v>40</c:v>
                </c:pt>
                <c:pt idx="148">
                  <c:v>93</c:v>
                </c:pt>
                <c:pt idx="149">
                  <c:v>65</c:v>
                </c:pt>
                <c:pt idx="150">
                  <c:v>36</c:v>
                </c:pt>
                <c:pt idx="151">
                  <c:v>47</c:v>
                </c:pt>
                <c:pt idx="152">
                  <c:v>8</c:v>
                </c:pt>
                <c:pt idx="153">
                  <c:v>105</c:v>
                </c:pt>
                <c:pt idx="154">
                  <c:v>95</c:v>
                </c:pt>
                <c:pt idx="155">
                  <c:v>102</c:v>
                </c:pt>
                <c:pt idx="156">
                  <c:v>75</c:v>
                </c:pt>
                <c:pt idx="157">
                  <c:v>83</c:v>
                </c:pt>
                <c:pt idx="158">
                  <c:v>44</c:v>
                </c:pt>
                <c:pt idx="159">
                  <c:v>13</c:v>
                </c:pt>
                <c:pt idx="160">
                  <c:v>62</c:v>
                </c:pt>
                <c:pt idx="161">
                  <c:v>64</c:v>
                </c:pt>
                <c:pt idx="162">
                  <c:v>65</c:v>
                </c:pt>
                <c:pt idx="163">
                  <c:v>62</c:v>
                </c:pt>
                <c:pt idx="164">
                  <c:v>51</c:v>
                </c:pt>
                <c:pt idx="165">
                  <c:v>11</c:v>
                </c:pt>
                <c:pt idx="166">
                  <c:v>12</c:v>
                </c:pt>
                <c:pt idx="167">
                  <c:v>37</c:v>
                </c:pt>
                <c:pt idx="168">
                  <c:v>18</c:v>
                </c:pt>
                <c:pt idx="169">
                  <c:v>28</c:v>
                </c:pt>
                <c:pt idx="170">
                  <c:v>26</c:v>
                </c:pt>
                <c:pt idx="171">
                  <c:v>20</c:v>
                </c:pt>
                <c:pt idx="172">
                  <c:v>16</c:v>
                </c:pt>
                <c:pt idx="173">
                  <c:v>3</c:v>
                </c:pt>
                <c:pt idx="174">
                  <c:v>86</c:v>
                </c:pt>
                <c:pt idx="175">
                  <c:v>26</c:v>
                </c:pt>
                <c:pt idx="176">
                  <c:v>26</c:v>
                </c:pt>
                <c:pt idx="177">
                  <c:v>44</c:v>
                </c:pt>
                <c:pt idx="178">
                  <c:v>48</c:v>
                </c:pt>
                <c:pt idx="179">
                  <c:v>19</c:v>
                </c:pt>
                <c:pt idx="180">
                  <c:v>4</c:v>
                </c:pt>
                <c:pt idx="181">
                  <c:v>23</c:v>
                </c:pt>
                <c:pt idx="182">
                  <c:v>75</c:v>
                </c:pt>
                <c:pt idx="183">
                  <c:v>38</c:v>
                </c:pt>
                <c:pt idx="184">
                  <c:v>18</c:v>
                </c:pt>
                <c:pt idx="185">
                  <c:v>28</c:v>
                </c:pt>
                <c:pt idx="186">
                  <c:v>4</c:v>
                </c:pt>
                <c:pt idx="18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E-4315-A7FA-F141290F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254441033617626E-2"/>
          <c:y val="3.7756793861981899E-2"/>
          <c:w val="0.9259736925366634"/>
          <c:h val="0.80491141229830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Hospitalizace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Sheet1!$A$2:$A$183</c:f>
              <c:numCache>
                <c:formatCode>m/d/yyyy</c:formatCode>
                <c:ptCount val="182"/>
                <c:pt idx="0">
                  <c:v>44075</c:v>
                </c:pt>
                <c:pt idx="1">
                  <c:v>44078</c:v>
                </c:pt>
                <c:pt idx="2">
                  <c:v>44083</c:v>
                </c:pt>
                <c:pt idx="3">
                  <c:v>44084</c:v>
                </c:pt>
                <c:pt idx="4">
                  <c:v>44085</c:v>
                </c:pt>
                <c:pt idx="5">
                  <c:v>44086</c:v>
                </c:pt>
                <c:pt idx="6">
                  <c:v>44087</c:v>
                </c:pt>
                <c:pt idx="7">
                  <c:v>44088</c:v>
                </c:pt>
                <c:pt idx="8">
                  <c:v>44089</c:v>
                </c:pt>
                <c:pt idx="9">
                  <c:v>44090</c:v>
                </c:pt>
                <c:pt idx="10">
                  <c:v>44091</c:v>
                </c:pt>
                <c:pt idx="11">
                  <c:v>44092</c:v>
                </c:pt>
                <c:pt idx="12">
                  <c:v>44093</c:v>
                </c:pt>
                <c:pt idx="13">
                  <c:v>44094</c:v>
                </c:pt>
                <c:pt idx="14">
                  <c:v>44095</c:v>
                </c:pt>
                <c:pt idx="15">
                  <c:v>44096</c:v>
                </c:pt>
                <c:pt idx="16">
                  <c:v>44097</c:v>
                </c:pt>
                <c:pt idx="17">
                  <c:v>44098</c:v>
                </c:pt>
                <c:pt idx="18">
                  <c:v>44099</c:v>
                </c:pt>
                <c:pt idx="19">
                  <c:v>44100</c:v>
                </c:pt>
                <c:pt idx="20">
                  <c:v>44101</c:v>
                </c:pt>
                <c:pt idx="21">
                  <c:v>44102</c:v>
                </c:pt>
                <c:pt idx="22">
                  <c:v>44103</c:v>
                </c:pt>
                <c:pt idx="23">
                  <c:v>44104</c:v>
                </c:pt>
                <c:pt idx="24">
                  <c:v>44105</c:v>
                </c:pt>
                <c:pt idx="25">
                  <c:v>44106</c:v>
                </c:pt>
                <c:pt idx="26">
                  <c:v>44107</c:v>
                </c:pt>
                <c:pt idx="27">
                  <c:v>44108</c:v>
                </c:pt>
                <c:pt idx="28">
                  <c:v>44109</c:v>
                </c:pt>
                <c:pt idx="29">
                  <c:v>44110</c:v>
                </c:pt>
                <c:pt idx="30">
                  <c:v>44111</c:v>
                </c:pt>
                <c:pt idx="31">
                  <c:v>44112</c:v>
                </c:pt>
                <c:pt idx="32">
                  <c:v>44113</c:v>
                </c:pt>
                <c:pt idx="33">
                  <c:v>44114</c:v>
                </c:pt>
                <c:pt idx="34">
                  <c:v>44115</c:v>
                </c:pt>
                <c:pt idx="35">
                  <c:v>44116</c:v>
                </c:pt>
                <c:pt idx="36">
                  <c:v>44117</c:v>
                </c:pt>
                <c:pt idx="37">
                  <c:v>44118</c:v>
                </c:pt>
                <c:pt idx="38">
                  <c:v>44119</c:v>
                </c:pt>
                <c:pt idx="39">
                  <c:v>44120</c:v>
                </c:pt>
                <c:pt idx="40">
                  <c:v>44121</c:v>
                </c:pt>
                <c:pt idx="41">
                  <c:v>44122</c:v>
                </c:pt>
                <c:pt idx="42">
                  <c:v>44123</c:v>
                </c:pt>
                <c:pt idx="43">
                  <c:v>44124</c:v>
                </c:pt>
                <c:pt idx="44">
                  <c:v>44125</c:v>
                </c:pt>
                <c:pt idx="45">
                  <c:v>44126</c:v>
                </c:pt>
                <c:pt idx="46">
                  <c:v>44127</c:v>
                </c:pt>
                <c:pt idx="47">
                  <c:v>44128</c:v>
                </c:pt>
                <c:pt idx="48">
                  <c:v>44129</c:v>
                </c:pt>
                <c:pt idx="49">
                  <c:v>44130</c:v>
                </c:pt>
                <c:pt idx="50">
                  <c:v>44131</c:v>
                </c:pt>
                <c:pt idx="51">
                  <c:v>44132</c:v>
                </c:pt>
                <c:pt idx="52">
                  <c:v>44133</c:v>
                </c:pt>
                <c:pt idx="53">
                  <c:v>44134</c:v>
                </c:pt>
                <c:pt idx="54">
                  <c:v>44135</c:v>
                </c:pt>
                <c:pt idx="55">
                  <c:v>44136</c:v>
                </c:pt>
                <c:pt idx="56">
                  <c:v>44137</c:v>
                </c:pt>
                <c:pt idx="57">
                  <c:v>44138</c:v>
                </c:pt>
                <c:pt idx="58">
                  <c:v>44139</c:v>
                </c:pt>
                <c:pt idx="59">
                  <c:v>44140</c:v>
                </c:pt>
                <c:pt idx="60">
                  <c:v>44141</c:v>
                </c:pt>
                <c:pt idx="61">
                  <c:v>44142</c:v>
                </c:pt>
                <c:pt idx="62">
                  <c:v>44143</c:v>
                </c:pt>
                <c:pt idx="63">
                  <c:v>44144</c:v>
                </c:pt>
                <c:pt idx="64">
                  <c:v>44145</c:v>
                </c:pt>
                <c:pt idx="65">
                  <c:v>44146</c:v>
                </c:pt>
                <c:pt idx="66">
                  <c:v>44147</c:v>
                </c:pt>
                <c:pt idx="67">
                  <c:v>44148</c:v>
                </c:pt>
                <c:pt idx="68">
                  <c:v>44149</c:v>
                </c:pt>
                <c:pt idx="69">
                  <c:v>44150</c:v>
                </c:pt>
                <c:pt idx="70">
                  <c:v>44151</c:v>
                </c:pt>
                <c:pt idx="71">
                  <c:v>44152</c:v>
                </c:pt>
                <c:pt idx="72">
                  <c:v>44153</c:v>
                </c:pt>
                <c:pt idx="73">
                  <c:v>44154</c:v>
                </c:pt>
                <c:pt idx="74">
                  <c:v>44155</c:v>
                </c:pt>
                <c:pt idx="75">
                  <c:v>44156</c:v>
                </c:pt>
                <c:pt idx="76">
                  <c:v>44157</c:v>
                </c:pt>
                <c:pt idx="77">
                  <c:v>44158</c:v>
                </c:pt>
                <c:pt idx="78">
                  <c:v>44159</c:v>
                </c:pt>
                <c:pt idx="79">
                  <c:v>44160</c:v>
                </c:pt>
                <c:pt idx="80">
                  <c:v>44161</c:v>
                </c:pt>
                <c:pt idx="81">
                  <c:v>44162</c:v>
                </c:pt>
                <c:pt idx="82">
                  <c:v>44163</c:v>
                </c:pt>
                <c:pt idx="83">
                  <c:v>44164</c:v>
                </c:pt>
                <c:pt idx="84">
                  <c:v>44165</c:v>
                </c:pt>
                <c:pt idx="85">
                  <c:v>44166</c:v>
                </c:pt>
                <c:pt idx="86">
                  <c:v>44167</c:v>
                </c:pt>
                <c:pt idx="87">
                  <c:v>44168</c:v>
                </c:pt>
                <c:pt idx="88">
                  <c:v>44169</c:v>
                </c:pt>
                <c:pt idx="89">
                  <c:v>44170</c:v>
                </c:pt>
                <c:pt idx="90">
                  <c:v>44171</c:v>
                </c:pt>
                <c:pt idx="91">
                  <c:v>44172</c:v>
                </c:pt>
                <c:pt idx="92">
                  <c:v>44173</c:v>
                </c:pt>
                <c:pt idx="93">
                  <c:v>44174</c:v>
                </c:pt>
                <c:pt idx="94">
                  <c:v>44175</c:v>
                </c:pt>
                <c:pt idx="95">
                  <c:v>44176</c:v>
                </c:pt>
                <c:pt idx="96">
                  <c:v>44177</c:v>
                </c:pt>
                <c:pt idx="97">
                  <c:v>44178</c:v>
                </c:pt>
                <c:pt idx="98">
                  <c:v>44179</c:v>
                </c:pt>
                <c:pt idx="99">
                  <c:v>44180</c:v>
                </c:pt>
                <c:pt idx="100">
                  <c:v>44181</c:v>
                </c:pt>
                <c:pt idx="101">
                  <c:v>44182</c:v>
                </c:pt>
                <c:pt idx="102">
                  <c:v>44183</c:v>
                </c:pt>
                <c:pt idx="103">
                  <c:v>44184</c:v>
                </c:pt>
                <c:pt idx="104">
                  <c:v>44185</c:v>
                </c:pt>
                <c:pt idx="105">
                  <c:v>44186</c:v>
                </c:pt>
                <c:pt idx="106">
                  <c:v>44187</c:v>
                </c:pt>
                <c:pt idx="107">
                  <c:v>44188</c:v>
                </c:pt>
                <c:pt idx="108">
                  <c:v>44189</c:v>
                </c:pt>
                <c:pt idx="109">
                  <c:v>44190</c:v>
                </c:pt>
                <c:pt idx="110">
                  <c:v>44191</c:v>
                </c:pt>
                <c:pt idx="111">
                  <c:v>44192</c:v>
                </c:pt>
                <c:pt idx="112">
                  <c:v>44193</c:v>
                </c:pt>
                <c:pt idx="113">
                  <c:v>44194</c:v>
                </c:pt>
                <c:pt idx="114">
                  <c:v>44195</c:v>
                </c:pt>
                <c:pt idx="115">
                  <c:v>44196</c:v>
                </c:pt>
                <c:pt idx="116">
                  <c:v>44197</c:v>
                </c:pt>
                <c:pt idx="117">
                  <c:v>44198</c:v>
                </c:pt>
                <c:pt idx="118">
                  <c:v>44199</c:v>
                </c:pt>
                <c:pt idx="119">
                  <c:v>44200</c:v>
                </c:pt>
                <c:pt idx="120">
                  <c:v>44201</c:v>
                </c:pt>
                <c:pt idx="121">
                  <c:v>44202</c:v>
                </c:pt>
                <c:pt idx="122">
                  <c:v>44203</c:v>
                </c:pt>
                <c:pt idx="123">
                  <c:v>44204</c:v>
                </c:pt>
                <c:pt idx="124">
                  <c:v>44205</c:v>
                </c:pt>
                <c:pt idx="125">
                  <c:v>44206</c:v>
                </c:pt>
                <c:pt idx="126">
                  <c:v>44207</c:v>
                </c:pt>
                <c:pt idx="127">
                  <c:v>44208</c:v>
                </c:pt>
                <c:pt idx="128">
                  <c:v>44209</c:v>
                </c:pt>
                <c:pt idx="129">
                  <c:v>44210</c:v>
                </c:pt>
                <c:pt idx="130">
                  <c:v>44211</c:v>
                </c:pt>
                <c:pt idx="131">
                  <c:v>44212</c:v>
                </c:pt>
                <c:pt idx="132">
                  <c:v>44213</c:v>
                </c:pt>
                <c:pt idx="133">
                  <c:v>44214</c:v>
                </c:pt>
                <c:pt idx="134">
                  <c:v>44215</c:v>
                </c:pt>
                <c:pt idx="135">
                  <c:v>44216</c:v>
                </c:pt>
                <c:pt idx="136">
                  <c:v>44217</c:v>
                </c:pt>
                <c:pt idx="137">
                  <c:v>44218</c:v>
                </c:pt>
                <c:pt idx="138">
                  <c:v>44219</c:v>
                </c:pt>
                <c:pt idx="139">
                  <c:v>44220</c:v>
                </c:pt>
                <c:pt idx="140">
                  <c:v>44221</c:v>
                </c:pt>
                <c:pt idx="141">
                  <c:v>44222</c:v>
                </c:pt>
                <c:pt idx="142">
                  <c:v>44223</c:v>
                </c:pt>
                <c:pt idx="143">
                  <c:v>44224</c:v>
                </c:pt>
                <c:pt idx="144">
                  <c:v>44225</c:v>
                </c:pt>
                <c:pt idx="145">
                  <c:v>44226</c:v>
                </c:pt>
                <c:pt idx="146">
                  <c:v>44227</c:v>
                </c:pt>
                <c:pt idx="147">
                  <c:v>44228</c:v>
                </c:pt>
                <c:pt idx="148">
                  <c:v>44229</c:v>
                </c:pt>
                <c:pt idx="149">
                  <c:v>44230</c:v>
                </c:pt>
                <c:pt idx="150">
                  <c:v>44231</c:v>
                </c:pt>
                <c:pt idx="151">
                  <c:v>44232</c:v>
                </c:pt>
                <c:pt idx="152">
                  <c:v>44233</c:v>
                </c:pt>
                <c:pt idx="153">
                  <c:v>44234</c:v>
                </c:pt>
                <c:pt idx="154">
                  <c:v>44235</c:v>
                </c:pt>
                <c:pt idx="155">
                  <c:v>44236</c:v>
                </c:pt>
                <c:pt idx="156">
                  <c:v>44237</c:v>
                </c:pt>
                <c:pt idx="157">
                  <c:v>44238</c:v>
                </c:pt>
                <c:pt idx="158">
                  <c:v>44239</c:v>
                </c:pt>
                <c:pt idx="159">
                  <c:v>44240</c:v>
                </c:pt>
                <c:pt idx="160">
                  <c:v>44241</c:v>
                </c:pt>
                <c:pt idx="161">
                  <c:v>44242</c:v>
                </c:pt>
                <c:pt idx="162">
                  <c:v>44243</c:v>
                </c:pt>
                <c:pt idx="163">
                  <c:v>44244</c:v>
                </c:pt>
                <c:pt idx="164">
                  <c:v>44245</c:v>
                </c:pt>
                <c:pt idx="165">
                  <c:v>44246</c:v>
                </c:pt>
                <c:pt idx="166">
                  <c:v>44247</c:v>
                </c:pt>
                <c:pt idx="167">
                  <c:v>44248</c:v>
                </c:pt>
                <c:pt idx="168">
                  <c:v>44249</c:v>
                </c:pt>
                <c:pt idx="169">
                  <c:v>44250</c:v>
                </c:pt>
                <c:pt idx="170">
                  <c:v>44251</c:v>
                </c:pt>
                <c:pt idx="171">
                  <c:v>44252</c:v>
                </c:pt>
                <c:pt idx="172">
                  <c:v>44253</c:v>
                </c:pt>
                <c:pt idx="173">
                  <c:v>44254</c:v>
                </c:pt>
                <c:pt idx="174">
                  <c:v>44255</c:v>
                </c:pt>
                <c:pt idx="175">
                  <c:v>44256</c:v>
                </c:pt>
                <c:pt idx="176">
                  <c:v>44257</c:v>
                </c:pt>
                <c:pt idx="177">
                  <c:v>44258</c:v>
                </c:pt>
                <c:pt idx="178">
                  <c:v>44259</c:v>
                </c:pt>
                <c:pt idx="179">
                  <c:v>44260</c:v>
                </c:pt>
                <c:pt idx="180">
                  <c:v>44261</c:v>
                </c:pt>
                <c:pt idx="181">
                  <c:v>44262</c:v>
                </c:pt>
              </c:numCache>
            </c:numRef>
          </c:cat>
          <c:val>
            <c:numRef>
              <c:f>Sheet1!$B$2:$B$183</c:f>
              <c:numCache>
                <c:formatCode>General</c:formatCode>
                <c:ptCount val="18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4</c:v>
                </c:pt>
                <c:pt idx="22">
                  <c:v>1</c:v>
                </c:pt>
                <c:pt idx="23">
                  <c:v>8</c:v>
                </c:pt>
                <c:pt idx="24">
                  <c:v>9</c:v>
                </c:pt>
                <c:pt idx="25">
                  <c:v>17</c:v>
                </c:pt>
                <c:pt idx="26">
                  <c:v>9</c:v>
                </c:pt>
                <c:pt idx="27">
                  <c:v>7</c:v>
                </c:pt>
                <c:pt idx="28">
                  <c:v>34</c:v>
                </c:pt>
                <c:pt idx="29">
                  <c:v>15</c:v>
                </c:pt>
                <c:pt idx="30">
                  <c:v>8</c:v>
                </c:pt>
                <c:pt idx="31">
                  <c:v>16</c:v>
                </c:pt>
                <c:pt idx="32">
                  <c:v>28</c:v>
                </c:pt>
                <c:pt idx="33">
                  <c:v>10</c:v>
                </c:pt>
                <c:pt idx="34">
                  <c:v>2</c:v>
                </c:pt>
                <c:pt idx="35">
                  <c:v>28</c:v>
                </c:pt>
                <c:pt idx="36">
                  <c:v>35</c:v>
                </c:pt>
                <c:pt idx="37">
                  <c:v>48</c:v>
                </c:pt>
                <c:pt idx="38">
                  <c:v>30</c:v>
                </c:pt>
                <c:pt idx="39">
                  <c:v>37</c:v>
                </c:pt>
                <c:pt idx="40">
                  <c:v>25</c:v>
                </c:pt>
                <c:pt idx="41">
                  <c:v>16</c:v>
                </c:pt>
                <c:pt idx="42">
                  <c:v>40</c:v>
                </c:pt>
                <c:pt idx="43">
                  <c:v>38</c:v>
                </c:pt>
                <c:pt idx="44">
                  <c:v>48</c:v>
                </c:pt>
                <c:pt idx="45">
                  <c:v>58</c:v>
                </c:pt>
                <c:pt idx="46">
                  <c:v>72</c:v>
                </c:pt>
                <c:pt idx="47">
                  <c:v>44</c:v>
                </c:pt>
                <c:pt idx="48">
                  <c:v>33</c:v>
                </c:pt>
                <c:pt idx="49">
                  <c:v>75</c:v>
                </c:pt>
                <c:pt idx="50">
                  <c:v>68</c:v>
                </c:pt>
                <c:pt idx="51">
                  <c:v>41</c:v>
                </c:pt>
                <c:pt idx="52">
                  <c:v>83</c:v>
                </c:pt>
                <c:pt idx="53">
                  <c:v>91</c:v>
                </c:pt>
                <c:pt idx="54">
                  <c:v>36</c:v>
                </c:pt>
                <c:pt idx="55">
                  <c:v>36</c:v>
                </c:pt>
                <c:pt idx="56">
                  <c:v>58</c:v>
                </c:pt>
                <c:pt idx="57">
                  <c:v>57</c:v>
                </c:pt>
                <c:pt idx="58">
                  <c:v>62</c:v>
                </c:pt>
                <c:pt idx="59">
                  <c:v>76</c:v>
                </c:pt>
                <c:pt idx="60">
                  <c:v>81</c:v>
                </c:pt>
                <c:pt idx="61">
                  <c:v>30</c:v>
                </c:pt>
                <c:pt idx="62">
                  <c:v>16</c:v>
                </c:pt>
                <c:pt idx="63">
                  <c:v>52</c:v>
                </c:pt>
                <c:pt idx="64">
                  <c:v>65</c:v>
                </c:pt>
                <c:pt idx="65">
                  <c:v>105</c:v>
                </c:pt>
                <c:pt idx="66">
                  <c:v>89</c:v>
                </c:pt>
                <c:pt idx="67">
                  <c:v>67</c:v>
                </c:pt>
                <c:pt idx="68">
                  <c:v>43</c:v>
                </c:pt>
                <c:pt idx="69">
                  <c:v>23</c:v>
                </c:pt>
                <c:pt idx="70">
                  <c:v>64</c:v>
                </c:pt>
                <c:pt idx="71">
                  <c:v>25</c:v>
                </c:pt>
                <c:pt idx="72">
                  <c:v>47</c:v>
                </c:pt>
                <c:pt idx="73">
                  <c:v>57</c:v>
                </c:pt>
                <c:pt idx="74">
                  <c:v>47</c:v>
                </c:pt>
                <c:pt idx="75">
                  <c:v>17</c:v>
                </c:pt>
                <c:pt idx="76">
                  <c:v>13</c:v>
                </c:pt>
                <c:pt idx="77">
                  <c:v>64</c:v>
                </c:pt>
                <c:pt idx="78">
                  <c:v>37</c:v>
                </c:pt>
                <c:pt idx="79">
                  <c:v>25</c:v>
                </c:pt>
                <c:pt idx="80">
                  <c:v>30</c:v>
                </c:pt>
                <c:pt idx="81">
                  <c:v>28</c:v>
                </c:pt>
                <c:pt idx="82">
                  <c:v>13</c:v>
                </c:pt>
                <c:pt idx="83">
                  <c:v>10</c:v>
                </c:pt>
                <c:pt idx="84">
                  <c:v>41</c:v>
                </c:pt>
                <c:pt idx="85">
                  <c:v>34</c:v>
                </c:pt>
                <c:pt idx="86">
                  <c:v>27</c:v>
                </c:pt>
                <c:pt idx="87">
                  <c:v>20</c:v>
                </c:pt>
                <c:pt idx="88">
                  <c:v>34</c:v>
                </c:pt>
                <c:pt idx="89">
                  <c:v>19</c:v>
                </c:pt>
                <c:pt idx="90">
                  <c:v>10</c:v>
                </c:pt>
                <c:pt idx="91">
                  <c:v>35</c:v>
                </c:pt>
                <c:pt idx="92">
                  <c:v>26</c:v>
                </c:pt>
                <c:pt idx="93">
                  <c:v>32</c:v>
                </c:pt>
                <c:pt idx="94">
                  <c:v>24</c:v>
                </c:pt>
                <c:pt idx="95">
                  <c:v>32</c:v>
                </c:pt>
                <c:pt idx="96">
                  <c:v>17</c:v>
                </c:pt>
                <c:pt idx="97">
                  <c:v>23</c:v>
                </c:pt>
                <c:pt idx="98">
                  <c:v>34</c:v>
                </c:pt>
                <c:pt idx="99">
                  <c:v>24</c:v>
                </c:pt>
                <c:pt idx="100">
                  <c:v>27</c:v>
                </c:pt>
                <c:pt idx="101">
                  <c:v>14</c:v>
                </c:pt>
                <c:pt idx="102">
                  <c:v>39</c:v>
                </c:pt>
                <c:pt idx="103">
                  <c:v>15</c:v>
                </c:pt>
                <c:pt idx="104">
                  <c:v>5</c:v>
                </c:pt>
                <c:pt idx="105">
                  <c:v>28</c:v>
                </c:pt>
                <c:pt idx="106">
                  <c:v>38</c:v>
                </c:pt>
                <c:pt idx="107">
                  <c:v>20</c:v>
                </c:pt>
                <c:pt idx="108">
                  <c:v>5</c:v>
                </c:pt>
                <c:pt idx="109">
                  <c:v>20</c:v>
                </c:pt>
                <c:pt idx="110">
                  <c:v>16</c:v>
                </c:pt>
                <c:pt idx="111">
                  <c:v>19</c:v>
                </c:pt>
                <c:pt idx="112">
                  <c:v>20</c:v>
                </c:pt>
                <c:pt idx="113">
                  <c:v>43</c:v>
                </c:pt>
                <c:pt idx="114">
                  <c:v>24</c:v>
                </c:pt>
                <c:pt idx="115">
                  <c:v>34</c:v>
                </c:pt>
                <c:pt idx="116">
                  <c:v>16</c:v>
                </c:pt>
                <c:pt idx="117">
                  <c:v>14</c:v>
                </c:pt>
                <c:pt idx="118">
                  <c:v>3</c:v>
                </c:pt>
                <c:pt idx="119">
                  <c:v>29</c:v>
                </c:pt>
                <c:pt idx="120">
                  <c:v>28</c:v>
                </c:pt>
                <c:pt idx="121">
                  <c:v>40</c:v>
                </c:pt>
                <c:pt idx="122">
                  <c:v>37</c:v>
                </c:pt>
                <c:pt idx="123">
                  <c:v>33</c:v>
                </c:pt>
                <c:pt idx="124">
                  <c:v>14</c:v>
                </c:pt>
                <c:pt idx="125">
                  <c:v>6</c:v>
                </c:pt>
                <c:pt idx="126">
                  <c:v>47</c:v>
                </c:pt>
                <c:pt idx="127">
                  <c:v>19</c:v>
                </c:pt>
                <c:pt idx="128">
                  <c:v>23</c:v>
                </c:pt>
                <c:pt idx="129">
                  <c:v>12</c:v>
                </c:pt>
                <c:pt idx="130">
                  <c:v>20</c:v>
                </c:pt>
                <c:pt idx="131">
                  <c:v>12</c:v>
                </c:pt>
                <c:pt idx="132">
                  <c:v>14</c:v>
                </c:pt>
                <c:pt idx="133">
                  <c:v>28</c:v>
                </c:pt>
                <c:pt idx="134">
                  <c:v>20</c:v>
                </c:pt>
                <c:pt idx="135">
                  <c:v>38</c:v>
                </c:pt>
                <c:pt idx="136">
                  <c:v>21</c:v>
                </c:pt>
                <c:pt idx="137">
                  <c:v>18</c:v>
                </c:pt>
                <c:pt idx="138">
                  <c:v>5</c:v>
                </c:pt>
                <c:pt idx="139">
                  <c:v>7</c:v>
                </c:pt>
                <c:pt idx="140">
                  <c:v>26</c:v>
                </c:pt>
                <c:pt idx="141">
                  <c:v>11</c:v>
                </c:pt>
                <c:pt idx="142">
                  <c:v>20</c:v>
                </c:pt>
                <c:pt idx="143">
                  <c:v>10</c:v>
                </c:pt>
                <c:pt idx="144">
                  <c:v>7</c:v>
                </c:pt>
                <c:pt idx="145">
                  <c:v>8</c:v>
                </c:pt>
                <c:pt idx="146">
                  <c:v>4</c:v>
                </c:pt>
                <c:pt idx="147">
                  <c:v>19</c:v>
                </c:pt>
                <c:pt idx="148">
                  <c:v>20</c:v>
                </c:pt>
                <c:pt idx="149">
                  <c:v>13</c:v>
                </c:pt>
                <c:pt idx="150">
                  <c:v>18</c:v>
                </c:pt>
                <c:pt idx="151">
                  <c:v>15</c:v>
                </c:pt>
                <c:pt idx="152">
                  <c:v>5</c:v>
                </c:pt>
                <c:pt idx="153">
                  <c:v>5</c:v>
                </c:pt>
                <c:pt idx="154">
                  <c:v>12</c:v>
                </c:pt>
                <c:pt idx="155">
                  <c:v>13</c:v>
                </c:pt>
                <c:pt idx="156">
                  <c:v>14</c:v>
                </c:pt>
                <c:pt idx="157">
                  <c:v>10</c:v>
                </c:pt>
                <c:pt idx="158">
                  <c:v>14</c:v>
                </c:pt>
                <c:pt idx="159">
                  <c:v>5</c:v>
                </c:pt>
                <c:pt idx="160">
                  <c:v>2</c:v>
                </c:pt>
                <c:pt idx="161">
                  <c:v>8</c:v>
                </c:pt>
                <c:pt idx="162">
                  <c:v>6</c:v>
                </c:pt>
                <c:pt idx="163">
                  <c:v>8</c:v>
                </c:pt>
                <c:pt idx="164">
                  <c:v>7</c:v>
                </c:pt>
                <c:pt idx="165">
                  <c:v>3</c:v>
                </c:pt>
                <c:pt idx="166">
                  <c:v>12</c:v>
                </c:pt>
                <c:pt idx="167">
                  <c:v>3</c:v>
                </c:pt>
                <c:pt idx="168">
                  <c:v>21</c:v>
                </c:pt>
                <c:pt idx="169">
                  <c:v>9</c:v>
                </c:pt>
                <c:pt idx="170">
                  <c:v>6</c:v>
                </c:pt>
                <c:pt idx="171">
                  <c:v>9</c:v>
                </c:pt>
                <c:pt idx="172">
                  <c:v>4</c:v>
                </c:pt>
                <c:pt idx="173">
                  <c:v>5</c:v>
                </c:pt>
                <c:pt idx="174">
                  <c:v>1</c:v>
                </c:pt>
                <c:pt idx="175">
                  <c:v>6</c:v>
                </c:pt>
                <c:pt idx="176">
                  <c:v>7</c:v>
                </c:pt>
                <c:pt idx="177">
                  <c:v>4</c:v>
                </c:pt>
                <c:pt idx="178">
                  <c:v>2</c:v>
                </c:pt>
                <c:pt idx="179">
                  <c:v>1</c:v>
                </c:pt>
                <c:pt idx="180">
                  <c:v>0</c:v>
                </c:pt>
                <c:pt idx="18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E-4315-A7FA-F141290F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Incidence_klinet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Sheet1!$A$2:$A$183</c:f>
              <c:numCache>
                <c:formatCode>m/d/yyyy</c:formatCode>
                <c:ptCount val="182"/>
                <c:pt idx="0">
                  <c:v>44075</c:v>
                </c:pt>
                <c:pt idx="1">
                  <c:v>44078</c:v>
                </c:pt>
                <c:pt idx="2">
                  <c:v>44083</c:v>
                </c:pt>
                <c:pt idx="3">
                  <c:v>44084</c:v>
                </c:pt>
                <c:pt idx="4">
                  <c:v>44085</c:v>
                </c:pt>
                <c:pt idx="5">
                  <c:v>44086</c:v>
                </c:pt>
                <c:pt idx="6">
                  <c:v>44087</c:v>
                </c:pt>
                <c:pt idx="7">
                  <c:v>44088</c:v>
                </c:pt>
                <c:pt idx="8">
                  <c:v>44089</c:v>
                </c:pt>
                <c:pt idx="9">
                  <c:v>44090</c:v>
                </c:pt>
                <c:pt idx="10">
                  <c:v>44091</c:v>
                </c:pt>
                <c:pt idx="11">
                  <c:v>44092</c:v>
                </c:pt>
                <c:pt idx="12">
                  <c:v>44093</c:v>
                </c:pt>
                <c:pt idx="13">
                  <c:v>44094</c:v>
                </c:pt>
                <c:pt idx="14">
                  <c:v>44095</c:v>
                </c:pt>
                <c:pt idx="15">
                  <c:v>44096</c:v>
                </c:pt>
                <c:pt idx="16">
                  <c:v>44097</c:v>
                </c:pt>
                <c:pt idx="17">
                  <c:v>44098</c:v>
                </c:pt>
                <c:pt idx="18">
                  <c:v>44099</c:v>
                </c:pt>
                <c:pt idx="19">
                  <c:v>44100</c:v>
                </c:pt>
                <c:pt idx="20">
                  <c:v>44101</c:v>
                </c:pt>
                <c:pt idx="21">
                  <c:v>44102</c:v>
                </c:pt>
                <c:pt idx="22">
                  <c:v>44103</c:v>
                </c:pt>
                <c:pt idx="23">
                  <c:v>44104</c:v>
                </c:pt>
                <c:pt idx="24">
                  <c:v>44105</c:v>
                </c:pt>
                <c:pt idx="25">
                  <c:v>44106</c:v>
                </c:pt>
                <c:pt idx="26">
                  <c:v>44107</c:v>
                </c:pt>
                <c:pt idx="27">
                  <c:v>44108</c:v>
                </c:pt>
                <c:pt idx="28">
                  <c:v>44109</c:v>
                </c:pt>
                <c:pt idx="29">
                  <c:v>44110</c:v>
                </c:pt>
                <c:pt idx="30">
                  <c:v>44111</c:v>
                </c:pt>
                <c:pt idx="31">
                  <c:v>44112</c:v>
                </c:pt>
                <c:pt idx="32">
                  <c:v>44113</c:v>
                </c:pt>
                <c:pt idx="33">
                  <c:v>44114</c:v>
                </c:pt>
                <c:pt idx="34">
                  <c:v>44115</c:v>
                </c:pt>
                <c:pt idx="35">
                  <c:v>44116</c:v>
                </c:pt>
                <c:pt idx="36">
                  <c:v>44117</c:v>
                </c:pt>
                <c:pt idx="37">
                  <c:v>44118</c:v>
                </c:pt>
                <c:pt idx="38">
                  <c:v>44119</c:v>
                </c:pt>
                <c:pt idx="39">
                  <c:v>44120</c:v>
                </c:pt>
                <c:pt idx="40">
                  <c:v>44121</c:v>
                </c:pt>
                <c:pt idx="41">
                  <c:v>44122</c:v>
                </c:pt>
                <c:pt idx="42">
                  <c:v>44123</c:v>
                </c:pt>
                <c:pt idx="43">
                  <c:v>44124</c:v>
                </c:pt>
                <c:pt idx="44">
                  <c:v>44125</c:v>
                </c:pt>
                <c:pt idx="45">
                  <c:v>44126</c:v>
                </c:pt>
                <c:pt idx="46">
                  <c:v>44127</c:v>
                </c:pt>
                <c:pt idx="47">
                  <c:v>44128</c:v>
                </c:pt>
                <c:pt idx="48">
                  <c:v>44129</c:v>
                </c:pt>
                <c:pt idx="49">
                  <c:v>44130</c:v>
                </c:pt>
                <c:pt idx="50">
                  <c:v>44131</c:v>
                </c:pt>
                <c:pt idx="51">
                  <c:v>44132</c:v>
                </c:pt>
                <c:pt idx="52">
                  <c:v>44133</c:v>
                </c:pt>
                <c:pt idx="53">
                  <c:v>44134</c:v>
                </c:pt>
                <c:pt idx="54">
                  <c:v>44135</c:v>
                </c:pt>
                <c:pt idx="55">
                  <c:v>44136</c:v>
                </c:pt>
                <c:pt idx="56">
                  <c:v>44137</c:v>
                </c:pt>
                <c:pt idx="57">
                  <c:v>44138</c:v>
                </c:pt>
                <c:pt idx="58">
                  <c:v>44139</c:v>
                </c:pt>
                <c:pt idx="59">
                  <c:v>44140</c:v>
                </c:pt>
                <c:pt idx="60">
                  <c:v>44141</c:v>
                </c:pt>
                <c:pt idx="61">
                  <c:v>44142</c:v>
                </c:pt>
                <c:pt idx="62">
                  <c:v>44143</c:v>
                </c:pt>
                <c:pt idx="63">
                  <c:v>44144</c:v>
                </c:pt>
                <c:pt idx="64">
                  <c:v>44145</c:v>
                </c:pt>
                <c:pt idx="65">
                  <c:v>44146</c:v>
                </c:pt>
                <c:pt idx="66">
                  <c:v>44147</c:v>
                </c:pt>
                <c:pt idx="67">
                  <c:v>44148</c:v>
                </c:pt>
                <c:pt idx="68">
                  <c:v>44149</c:v>
                </c:pt>
                <c:pt idx="69">
                  <c:v>44150</c:v>
                </c:pt>
                <c:pt idx="70">
                  <c:v>44151</c:v>
                </c:pt>
                <c:pt idx="71">
                  <c:v>44152</c:v>
                </c:pt>
                <c:pt idx="72">
                  <c:v>44153</c:v>
                </c:pt>
                <c:pt idx="73">
                  <c:v>44154</c:v>
                </c:pt>
                <c:pt idx="74">
                  <c:v>44155</c:v>
                </c:pt>
                <c:pt idx="75">
                  <c:v>44156</c:v>
                </c:pt>
                <c:pt idx="76">
                  <c:v>44157</c:v>
                </c:pt>
                <c:pt idx="77">
                  <c:v>44158</c:v>
                </c:pt>
                <c:pt idx="78">
                  <c:v>44159</c:v>
                </c:pt>
                <c:pt idx="79">
                  <c:v>44160</c:v>
                </c:pt>
                <c:pt idx="80">
                  <c:v>44161</c:v>
                </c:pt>
                <c:pt idx="81">
                  <c:v>44162</c:v>
                </c:pt>
                <c:pt idx="82">
                  <c:v>44163</c:v>
                </c:pt>
                <c:pt idx="83">
                  <c:v>44164</c:v>
                </c:pt>
                <c:pt idx="84">
                  <c:v>44165</c:v>
                </c:pt>
                <c:pt idx="85">
                  <c:v>44166</c:v>
                </c:pt>
                <c:pt idx="86">
                  <c:v>44167</c:v>
                </c:pt>
                <c:pt idx="87">
                  <c:v>44168</c:v>
                </c:pt>
                <c:pt idx="88">
                  <c:v>44169</c:v>
                </c:pt>
                <c:pt idx="89">
                  <c:v>44170</c:v>
                </c:pt>
                <c:pt idx="90">
                  <c:v>44171</c:v>
                </c:pt>
                <c:pt idx="91">
                  <c:v>44172</c:v>
                </c:pt>
                <c:pt idx="92">
                  <c:v>44173</c:v>
                </c:pt>
                <c:pt idx="93">
                  <c:v>44174</c:v>
                </c:pt>
                <c:pt idx="94">
                  <c:v>44175</c:v>
                </c:pt>
                <c:pt idx="95">
                  <c:v>44176</c:v>
                </c:pt>
                <c:pt idx="96">
                  <c:v>44177</c:v>
                </c:pt>
                <c:pt idx="97">
                  <c:v>44178</c:v>
                </c:pt>
                <c:pt idx="98">
                  <c:v>44179</c:v>
                </c:pt>
                <c:pt idx="99">
                  <c:v>44180</c:v>
                </c:pt>
                <c:pt idx="100">
                  <c:v>44181</c:v>
                </c:pt>
                <c:pt idx="101">
                  <c:v>44182</c:v>
                </c:pt>
                <c:pt idx="102">
                  <c:v>44183</c:v>
                </c:pt>
                <c:pt idx="103">
                  <c:v>44184</c:v>
                </c:pt>
                <c:pt idx="104">
                  <c:v>44185</c:v>
                </c:pt>
                <c:pt idx="105">
                  <c:v>44186</c:v>
                </c:pt>
                <c:pt idx="106">
                  <c:v>44187</c:v>
                </c:pt>
                <c:pt idx="107">
                  <c:v>44188</c:v>
                </c:pt>
                <c:pt idx="108">
                  <c:v>44189</c:v>
                </c:pt>
                <c:pt idx="109">
                  <c:v>44190</c:v>
                </c:pt>
                <c:pt idx="110">
                  <c:v>44191</c:v>
                </c:pt>
                <c:pt idx="111">
                  <c:v>44192</c:v>
                </c:pt>
                <c:pt idx="112">
                  <c:v>44193</c:v>
                </c:pt>
                <c:pt idx="113">
                  <c:v>44194</c:v>
                </c:pt>
                <c:pt idx="114">
                  <c:v>44195</c:v>
                </c:pt>
                <c:pt idx="115">
                  <c:v>44196</c:v>
                </c:pt>
                <c:pt idx="116">
                  <c:v>44197</c:v>
                </c:pt>
                <c:pt idx="117">
                  <c:v>44198</c:v>
                </c:pt>
                <c:pt idx="118">
                  <c:v>44199</c:v>
                </c:pt>
                <c:pt idx="119">
                  <c:v>44200</c:v>
                </c:pt>
                <c:pt idx="120">
                  <c:v>44201</c:v>
                </c:pt>
                <c:pt idx="121">
                  <c:v>44202</c:v>
                </c:pt>
                <c:pt idx="122">
                  <c:v>44203</c:v>
                </c:pt>
                <c:pt idx="123">
                  <c:v>44204</c:v>
                </c:pt>
                <c:pt idx="124">
                  <c:v>44205</c:v>
                </c:pt>
                <c:pt idx="125">
                  <c:v>44206</c:v>
                </c:pt>
                <c:pt idx="126">
                  <c:v>44207</c:v>
                </c:pt>
                <c:pt idx="127">
                  <c:v>44208</c:v>
                </c:pt>
                <c:pt idx="128">
                  <c:v>44209</c:v>
                </c:pt>
                <c:pt idx="129">
                  <c:v>44210</c:v>
                </c:pt>
                <c:pt idx="130">
                  <c:v>44211</c:v>
                </c:pt>
                <c:pt idx="131">
                  <c:v>44212</c:v>
                </c:pt>
                <c:pt idx="132">
                  <c:v>44213</c:v>
                </c:pt>
                <c:pt idx="133">
                  <c:v>44214</c:v>
                </c:pt>
                <c:pt idx="134">
                  <c:v>44215</c:v>
                </c:pt>
                <c:pt idx="135">
                  <c:v>44216</c:v>
                </c:pt>
                <c:pt idx="136">
                  <c:v>44217</c:v>
                </c:pt>
                <c:pt idx="137">
                  <c:v>44218</c:v>
                </c:pt>
                <c:pt idx="138">
                  <c:v>44219</c:v>
                </c:pt>
                <c:pt idx="139">
                  <c:v>44220</c:v>
                </c:pt>
                <c:pt idx="140">
                  <c:v>44221</c:v>
                </c:pt>
                <c:pt idx="141">
                  <c:v>44222</c:v>
                </c:pt>
                <c:pt idx="142">
                  <c:v>44223</c:v>
                </c:pt>
                <c:pt idx="143">
                  <c:v>44224</c:v>
                </c:pt>
                <c:pt idx="144">
                  <c:v>44225</c:v>
                </c:pt>
                <c:pt idx="145">
                  <c:v>44226</c:v>
                </c:pt>
                <c:pt idx="146">
                  <c:v>44227</c:v>
                </c:pt>
                <c:pt idx="147">
                  <c:v>44228</c:v>
                </c:pt>
                <c:pt idx="148">
                  <c:v>44229</c:v>
                </c:pt>
                <c:pt idx="149">
                  <c:v>44230</c:v>
                </c:pt>
                <c:pt idx="150">
                  <c:v>44231</c:v>
                </c:pt>
                <c:pt idx="151">
                  <c:v>44232</c:v>
                </c:pt>
                <c:pt idx="152">
                  <c:v>44233</c:v>
                </c:pt>
                <c:pt idx="153">
                  <c:v>44234</c:v>
                </c:pt>
                <c:pt idx="154">
                  <c:v>44235</c:v>
                </c:pt>
                <c:pt idx="155">
                  <c:v>44236</c:v>
                </c:pt>
                <c:pt idx="156">
                  <c:v>44237</c:v>
                </c:pt>
                <c:pt idx="157">
                  <c:v>44238</c:v>
                </c:pt>
                <c:pt idx="158">
                  <c:v>44239</c:v>
                </c:pt>
                <c:pt idx="159">
                  <c:v>44240</c:v>
                </c:pt>
                <c:pt idx="160">
                  <c:v>44241</c:v>
                </c:pt>
                <c:pt idx="161">
                  <c:v>44242</c:v>
                </c:pt>
                <c:pt idx="162">
                  <c:v>44243</c:v>
                </c:pt>
                <c:pt idx="163">
                  <c:v>44244</c:v>
                </c:pt>
                <c:pt idx="164">
                  <c:v>44245</c:v>
                </c:pt>
                <c:pt idx="165">
                  <c:v>44246</c:v>
                </c:pt>
                <c:pt idx="166">
                  <c:v>44247</c:v>
                </c:pt>
                <c:pt idx="167">
                  <c:v>44248</c:v>
                </c:pt>
                <c:pt idx="168">
                  <c:v>44249</c:v>
                </c:pt>
                <c:pt idx="169">
                  <c:v>44250</c:v>
                </c:pt>
                <c:pt idx="170">
                  <c:v>44251</c:v>
                </c:pt>
                <c:pt idx="171">
                  <c:v>44252</c:v>
                </c:pt>
                <c:pt idx="172">
                  <c:v>44253</c:v>
                </c:pt>
                <c:pt idx="173">
                  <c:v>44254</c:v>
                </c:pt>
                <c:pt idx="174">
                  <c:v>44255</c:v>
                </c:pt>
                <c:pt idx="175">
                  <c:v>44256</c:v>
                </c:pt>
                <c:pt idx="176">
                  <c:v>44257</c:v>
                </c:pt>
                <c:pt idx="177">
                  <c:v>44258</c:v>
                </c:pt>
                <c:pt idx="178">
                  <c:v>44259</c:v>
                </c:pt>
                <c:pt idx="179">
                  <c:v>44260</c:v>
                </c:pt>
                <c:pt idx="180">
                  <c:v>44261</c:v>
                </c:pt>
                <c:pt idx="181">
                  <c:v>44262</c:v>
                </c:pt>
              </c:numCache>
            </c:numRef>
          </c:cat>
          <c:val>
            <c:numRef>
              <c:f>Sheet1!$B$2:$B$183</c:f>
              <c:numCache>
                <c:formatCode>General</c:formatCode>
                <c:ptCount val="182"/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3</c:v>
                </c:pt>
                <c:pt idx="22">
                  <c:v>1</c:v>
                </c:pt>
                <c:pt idx="23">
                  <c:v>4</c:v>
                </c:pt>
                <c:pt idx="24">
                  <c:v>4</c:v>
                </c:pt>
                <c:pt idx="25">
                  <c:v>7</c:v>
                </c:pt>
                <c:pt idx="26">
                  <c:v>5</c:v>
                </c:pt>
                <c:pt idx="27">
                  <c:v>5</c:v>
                </c:pt>
                <c:pt idx="28">
                  <c:v>20</c:v>
                </c:pt>
                <c:pt idx="29">
                  <c:v>8</c:v>
                </c:pt>
                <c:pt idx="30">
                  <c:v>7</c:v>
                </c:pt>
                <c:pt idx="31">
                  <c:v>2</c:v>
                </c:pt>
                <c:pt idx="32">
                  <c:v>7</c:v>
                </c:pt>
                <c:pt idx="33">
                  <c:v>3</c:v>
                </c:pt>
                <c:pt idx="34">
                  <c:v>0</c:v>
                </c:pt>
                <c:pt idx="35">
                  <c:v>8</c:v>
                </c:pt>
                <c:pt idx="36">
                  <c:v>13</c:v>
                </c:pt>
                <c:pt idx="37">
                  <c:v>12</c:v>
                </c:pt>
                <c:pt idx="38">
                  <c:v>15</c:v>
                </c:pt>
                <c:pt idx="39">
                  <c:v>17</c:v>
                </c:pt>
                <c:pt idx="40">
                  <c:v>9</c:v>
                </c:pt>
                <c:pt idx="41">
                  <c:v>5</c:v>
                </c:pt>
                <c:pt idx="42">
                  <c:v>17</c:v>
                </c:pt>
                <c:pt idx="43">
                  <c:v>14</c:v>
                </c:pt>
                <c:pt idx="44">
                  <c:v>18</c:v>
                </c:pt>
                <c:pt idx="45">
                  <c:v>17</c:v>
                </c:pt>
                <c:pt idx="46">
                  <c:v>27</c:v>
                </c:pt>
                <c:pt idx="47">
                  <c:v>7</c:v>
                </c:pt>
                <c:pt idx="48">
                  <c:v>7</c:v>
                </c:pt>
                <c:pt idx="49">
                  <c:v>27</c:v>
                </c:pt>
                <c:pt idx="50">
                  <c:v>17</c:v>
                </c:pt>
                <c:pt idx="51">
                  <c:v>11</c:v>
                </c:pt>
                <c:pt idx="52">
                  <c:v>20</c:v>
                </c:pt>
                <c:pt idx="53">
                  <c:v>27</c:v>
                </c:pt>
                <c:pt idx="54">
                  <c:v>9</c:v>
                </c:pt>
                <c:pt idx="55">
                  <c:v>13</c:v>
                </c:pt>
                <c:pt idx="56">
                  <c:v>15</c:v>
                </c:pt>
                <c:pt idx="57">
                  <c:v>11</c:v>
                </c:pt>
                <c:pt idx="58">
                  <c:v>22</c:v>
                </c:pt>
                <c:pt idx="59">
                  <c:v>10</c:v>
                </c:pt>
                <c:pt idx="60">
                  <c:v>16</c:v>
                </c:pt>
                <c:pt idx="61">
                  <c:v>10</c:v>
                </c:pt>
                <c:pt idx="62">
                  <c:v>6</c:v>
                </c:pt>
                <c:pt idx="63">
                  <c:v>10</c:v>
                </c:pt>
                <c:pt idx="64">
                  <c:v>16</c:v>
                </c:pt>
                <c:pt idx="65">
                  <c:v>22</c:v>
                </c:pt>
                <c:pt idx="66">
                  <c:v>14</c:v>
                </c:pt>
                <c:pt idx="67">
                  <c:v>16</c:v>
                </c:pt>
                <c:pt idx="68">
                  <c:v>10</c:v>
                </c:pt>
                <c:pt idx="69">
                  <c:v>4</c:v>
                </c:pt>
                <c:pt idx="70">
                  <c:v>17</c:v>
                </c:pt>
                <c:pt idx="71">
                  <c:v>9</c:v>
                </c:pt>
                <c:pt idx="72">
                  <c:v>13</c:v>
                </c:pt>
                <c:pt idx="73">
                  <c:v>11</c:v>
                </c:pt>
                <c:pt idx="74">
                  <c:v>13</c:v>
                </c:pt>
                <c:pt idx="75">
                  <c:v>4</c:v>
                </c:pt>
                <c:pt idx="76">
                  <c:v>3</c:v>
                </c:pt>
                <c:pt idx="77">
                  <c:v>14</c:v>
                </c:pt>
                <c:pt idx="78">
                  <c:v>9</c:v>
                </c:pt>
                <c:pt idx="79">
                  <c:v>7</c:v>
                </c:pt>
                <c:pt idx="80">
                  <c:v>7</c:v>
                </c:pt>
                <c:pt idx="81">
                  <c:v>5</c:v>
                </c:pt>
                <c:pt idx="82">
                  <c:v>1</c:v>
                </c:pt>
                <c:pt idx="83">
                  <c:v>2</c:v>
                </c:pt>
                <c:pt idx="84">
                  <c:v>10</c:v>
                </c:pt>
                <c:pt idx="85">
                  <c:v>9</c:v>
                </c:pt>
                <c:pt idx="86">
                  <c:v>5</c:v>
                </c:pt>
                <c:pt idx="87">
                  <c:v>2</c:v>
                </c:pt>
                <c:pt idx="88">
                  <c:v>8</c:v>
                </c:pt>
                <c:pt idx="89">
                  <c:v>3</c:v>
                </c:pt>
                <c:pt idx="90">
                  <c:v>1</c:v>
                </c:pt>
                <c:pt idx="91">
                  <c:v>3</c:v>
                </c:pt>
                <c:pt idx="92">
                  <c:v>4</c:v>
                </c:pt>
                <c:pt idx="93">
                  <c:v>6</c:v>
                </c:pt>
                <c:pt idx="94">
                  <c:v>5</c:v>
                </c:pt>
                <c:pt idx="95">
                  <c:v>6</c:v>
                </c:pt>
                <c:pt idx="96">
                  <c:v>3</c:v>
                </c:pt>
                <c:pt idx="97">
                  <c:v>3</c:v>
                </c:pt>
                <c:pt idx="98">
                  <c:v>4</c:v>
                </c:pt>
                <c:pt idx="99">
                  <c:v>1</c:v>
                </c:pt>
                <c:pt idx="100">
                  <c:v>6</c:v>
                </c:pt>
                <c:pt idx="101">
                  <c:v>3</c:v>
                </c:pt>
                <c:pt idx="102">
                  <c:v>7</c:v>
                </c:pt>
                <c:pt idx="103">
                  <c:v>6</c:v>
                </c:pt>
                <c:pt idx="104">
                  <c:v>1</c:v>
                </c:pt>
                <c:pt idx="105">
                  <c:v>5</c:v>
                </c:pt>
                <c:pt idx="106">
                  <c:v>10</c:v>
                </c:pt>
                <c:pt idx="107">
                  <c:v>3</c:v>
                </c:pt>
                <c:pt idx="108">
                  <c:v>1</c:v>
                </c:pt>
                <c:pt idx="109">
                  <c:v>6</c:v>
                </c:pt>
                <c:pt idx="110">
                  <c:v>5</c:v>
                </c:pt>
                <c:pt idx="111">
                  <c:v>7</c:v>
                </c:pt>
                <c:pt idx="112">
                  <c:v>4</c:v>
                </c:pt>
                <c:pt idx="113">
                  <c:v>6</c:v>
                </c:pt>
                <c:pt idx="114">
                  <c:v>7</c:v>
                </c:pt>
                <c:pt idx="115">
                  <c:v>7</c:v>
                </c:pt>
                <c:pt idx="116">
                  <c:v>4</c:v>
                </c:pt>
                <c:pt idx="117">
                  <c:v>5</c:v>
                </c:pt>
                <c:pt idx="118">
                  <c:v>1</c:v>
                </c:pt>
                <c:pt idx="119">
                  <c:v>8</c:v>
                </c:pt>
                <c:pt idx="120">
                  <c:v>5</c:v>
                </c:pt>
                <c:pt idx="121">
                  <c:v>8</c:v>
                </c:pt>
                <c:pt idx="122">
                  <c:v>7</c:v>
                </c:pt>
                <c:pt idx="123">
                  <c:v>8</c:v>
                </c:pt>
                <c:pt idx="124">
                  <c:v>3</c:v>
                </c:pt>
                <c:pt idx="125">
                  <c:v>2</c:v>
                </c:pt>
                <c:pt idx="126">
                  <c:v>7</c:v>
                </c:pt>
                <c:pt idx="127">
                  <c:v>3</c:v>
                </c:pt>
                <c:pt idx="128">
                  <c:v>3</c:v>
                </c:pt>
                <c:pt idx="129">
                  <c:v>3</c:v>
                </c:pt>
                <c:pt idx="130">
                  <c:v>12</c:v>
                </c:pt>
                <c:pt idx="131">
                  <c:v>4</c:v>
                </c:pt>
                <c:pt idx="132">
                  <c:v>2</c:v>
                </c:pt>
                <c:pt idx="133">
                  <c:v>5</c:v>
                </c:pt>
                <c:pt idx="134">
                  <c:v>4</c:v>
                </c:pt>
                <c:pt idx="135">
                  <c:v>8</c:v>
                </c:pt>
                <c:pt idx="136">
                  <c:v>5</c:v>
                </c:pt>
                <c:pt idx="137">
                  <c:v>4</c:v>
                </c:pt>
                <c:pt idx="138">
                  <c:v>0</c:v>
                </c:pt>
                <c:pt idx="139">
                  <c:v>2</c:v>
                </c:pt>
                <c:pt idx="140">
                  <c:v>9</c:v>
                </c:pt>
                <c:pt idx="141">
                  <c:v>1</c:v>
                </c:pt>
                <c:pt idx="142">
                  <c:v>1</c:v>
                </c:pt>
                <c:pt idx="143">
                  <c:v>2</c:v>
                </c:pt>
                <c:pt idx="144">
                  <c:v>1</c:v>
                </c:pt>
                <c:pt idx="145">
                  <c:v>2</c:v>
                </c:pt>
                <c:pt idx="146">
                  <c:v>1</c:v>
                </c:pt>
                <c:pt idx="147">
                  <c:v>3</c:v>
                </c:pt>
                <c:pt idx="148">
                  <c:v>3</c:v>
                </c:pt>
                <c:pt idx="149">
                  <c:v>2</c:v>
                </c:pt>
                <c:pt idx="150">
                  <c:v>4</c:v>
                </c:pt>
                <c:pt idx="151">
                  <c:v>2</c:v>
                </c:pt>
                <c:pt idx="152">
                  <c:v>3</c:v>
                </c:pt>
                <c:pt idx="153">
                  <c:v>1</c:v>
                </c:pt>
                <c:pt idx="154">
                  <c:v>2</c:v>
                </c:pt>
                <c:pt idx="155">
                  <c:v>1</c:v>
                </c:pt>
                <c:pt idx="156">
                  <c:v>2</c:v>
                </c:pt>
                <c:pt idx="157">
                  <c:v>1</c:v>
                </c:pt>
                <c:pt idx="158">
                  <c:v>5</c:v>
                </c:pt>
                <c:pt idx="159">
                  <c:v>1</c:v>
                </c:pt>
                <c:pt idx="160">
                  <c:v>0</c:v>
                </c:pt>
                <c:pt idx="161">
                  <c:v>2</c:v>
                </c:pt>
                <c:pt idx="162">
                  <c:v>2</c:v>
                </c:pt>
                <c:pt idx="163">
                  <c:v>3</c:v>
                </c:pt>
                <c:pt idx="164">
                  <c:v>2</c:v>
                </c:pt>
                <c:pt idx="165">
                  <c:v>0</c:v>
                </c:pt>
                <c:pt idx="166">
                  <c:v>7</c:v>
                </c:pt>
                <c:pt idx="167">
                  <c:v>0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0</c:v>
                </c:pt>
                <c:pt idx="175">
                  <c:v>2</c:v>
                </c:pt>
                <c:pt idx="176">
                  <c:v>3</c:v>
                </c:pt>
                <c:pt idx="177">
                  <c:v>1</c:v>
                </c:pt>
                <c:pt idx="178">
                  <c:v>1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E-4315-A7FA-F141290F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umrti_klinet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Sheet1!$A$2:$A$189</c:f>
              <c:numCache>
                <c:formatCode>m/d/yyyy</c:formatCode>
                <c:ptCount val="188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</c:numCache>
            </c:numRef>
          </c:cat>
          <c:val>
            <c:numRef>
              <c:f>Sheet1!$B$2:$B$189</c:f>
              <c:numCache>
                <c:formatCode>General</c:formatCode>
                <c:ptCount val="188"/>
                <c:pt idx="19" formatCode="#\ ##0_ ;\-#\ ##0\ ">
                  <c:v>1</c:v>
                </c:pt>
                <c:pt idx="20" formatCode="#\ ##0_ ;\-#\ ##0\ ">
                  <c:v>0</c:v>
                </c:pt>
                <c:pt idx="21" formatCode="#\ ##0_ ;\-#\ ##0\ ">
                  <c:v>0</c:v>
                </c:pt>
                <c:pt idx="22" formatCode="#\ ##0_ ;\-#\ ##0\ ">
                  <c:v>0</c:v>
                </c:pt>
                <c:pt idx="23" formatCode="#\ ##0_ ;\-#\ ##0\ ">
                  <c:v>0</c:v>
                </c:pt>
                <c:pt idx="24" formatCode="#\ ##0_ ;\-#\ ##0\ ">
                  <c:v>0</c:v>
                </c:pt>
                <c:pt idx="25" formatCode="#\ ##0_ ;\-#\ ##0\ ">
                  <c:v>0</c:v>
                </c:pt>
                <c:pt idx="26" formatCode="#\ ##0_ ;\-#\ ##0\ ">
                  <c:v>1</c:v>
                </c:pt>
                <c:pt idx="27" formatCode="#\ ##0_ ;\-#\ ##0\ ">
                  <c:v>0</c:v>
                </c:pt>
                <c:pt idx="28" formatCode="#\ ##0_ ;\-#\ ##0\ ">
                  <c:v>1</c:v>
                </c:pt>
                <c:pt idx="29" formatCode="#\ ##0_ ;\-#\ ##0\ ">
                  <c:v>0</c:v>
                </c:pt>
                <c:pt idx="30" formatCode="#\ ##0_ ;\-#\ ##0\ ">
                  <c:v>2</c:v>
                </c:pt>
                <c:pt idx="31" formatCode="#\ ##0_ ;\-#\ ##0\ ">
                  <c:v>2</c:v>
                </c:pt>
                <c:pt idx="32" formatCode="#\ ##0_ ;\-#\ ##0\ ">
                  <c:v>2</c:v>
                </c:pt>
                <c:pt idx="33" formatCode="#\ ##0_ ;\-#\ ##0\ ">
                  <c:v>3</c:v>
                </c:pt>
                <c:pt idx="34" formatCode="#\ ##0_ ;\-#\ ##0\ ">
                  <c:v>5</c:v>
                </c:pt>
                <c:pt idx="35" formatCode="#\ ##0_ ;\-#\ ##0\ ">
                  <c:v>6</c:v>
                </c:pt>
                <c:pt idx="36" formatCode="#\ ##0_ ;\-#\ ##0\ ">
                  <c:v>5</c:v>
                </c:pt>
                <c:pt idx="37" formatCode="#\ ##0_ ;\-#\ ##0\ ">
                  <c:v>4</c:v>
                </c:pt>
                <c:pt idx="38" formatCode="#\ ##0_ ;\-#\ ##0\ ">
                  <c:v>9</c:v>
                </c:pt>
                <c:pt idx="39" formatCode="#\ ##0_ ;\-#\ ##0\ ">
                  <c:v>6</c:v>
                </c:pt>
                <c:pt idx="40" formatCode="#\ ##0_ ;\-#\ ##0\ ">
                  <c:v>1</c:v>
                </c:pt>
                <c:pt idx="41" formatCode="#\ ##0_ ;\-#\ ##0\ ">
                  <c:v>11</c:v>
                </c:pt>
                <c:pt idx="42" formatCode="#\ ##0_ ;\-#\ ##0\ ">
                  <c:v>9</c:v>
                </c:pt>
                <c:pt idx="43" formatCode="#\ ##0_ ;\-#\ ##0\ ">
                  <c:v>11</c:v>
                </c:pt>
                <c:pt idx="44" formatCode="#\ ##0_ ;\-#\ ##0\ ">
                  <c:v>7</c:v>
                </c:pt>
                <c:pt idx="45" formatCode="#\ ##0_ ;\-#\ ##0\ ">
                  <c:v>8</c:v>
                </c:pt>
                <c:pt idx="46" formatCode="#\ ##0_ ;\-#\ ##0\ ">
                  <c:v>7</c:v>
                </c:pt>
                <c:pt idx="47" formatCode="#\ ##0_ ;\-#\ ##0\ ">
                  <c:v>17</c:v>
                </c:pt>
                <c:pt idx="48" formatCode="#\ ##0_ ;\-#\ ##0\ ">
                  <c:v>20</c:v>
                </c:pt>
                <c:pt idx="49" formatCode="#\ ##0_ ;\-#\ ##0\ ">
                  <c:v>13</c:v>
                </c:pt>
                <c:pt idx="50" formatCode="#\ ##0_ ;\-#\ ##0\ ">
                  <c:v>27</c:v>
                </c:pt>
                <c:pt idx="51" formatCode="#\ ##0_ ;\-#\ ##0\ ">
                  <c:v>17</c:v>
                </c:pt>
                <c:pt idx="52" formatCode="#\ ##0_ ;\-#\ ##0\ ">
                  <c:v>15</c:v>
                </c:pt>
                <c:pt idx="53" formatCode="#\ ##0_ ;\-#\ ##0\ ">
                  <c:v>21</c:v>
                </c:pt>
                <c:pt idx="54" formatCode="#\ ##0_ ;\-#\ ##0\ ">
                  <c:v>25</c:v>
                </c:pt>
                <c:pt idx="55" formatCode="#\ ##0_ ;\-#\ ##0\ ">
                  <c:v>34</c:v>
                </c:pt>
                <c:pt idx="56" formatCode="#\ ##0_ ;\-#\ ##0\ ">
                  <c:v>42</c:v>
                </c:pt>
                <c:pt idx="57" formatCode="#\ ##0_ ;\-#\ ##0\ ">
                  <c:v>27</c:v>
                </c:pt>
                <c:pt idx="58" formatCode="#\ ##0_ ;\-#\ ##0\ ">
                  <c:v>46</c:v>
                </c:pt>
                <c:pt idx="59" formatCode="#\ ##0_ ;\-#\ ##0\ ">
                  <c:v>36</c:v>
                </c:pt>
                <c:pt idx="60" formatCode="#\ ##0_ ;\-#\ ##0\ ">
                  <c:v>46</c:v>
                </c:pt>
                <c:pt idx="61" formatCode="#\ ##0_ ;\-#\ ##0\ ">
                  <c:v>47</c:v>
                </c:pt>
                <c:pt idx="62" formatCode="#\ ##0_ ;\-#\ ##0\ ">
                  <c:v>51</c:v>
                </c:pt>
                <c:pt idx="63" formatCode="#\ ##0_ ;\-#\ ##0\ ">
                  <c:v>48</c:v>
                </c:pt>
                <c:pt idx="64" formatCode="#\ ##0_ ;\-#\ ##0\ ">
                  <c:v>53</c:v>
                </c:pt>
                <c:pt idx="65" formatCode="#\ ##0_ ;\-#\ ##0\ ">
                  <c:v>43</c:v>
                </c:pt>
                <c:pt idx="66" formatCode="#\ ##0_ ;\-#\ ##0\ ">
                  <c:v>45</c:v>
                </c:pt>
                <c:pt idx="67" formatCode="#\ ##0_ ;\-#\ ##0\ ">
                  <c:v>41</c:v>
                </c:pt>
                <c:pt idx="68" formatCode="#\ ##0_ ;\-#\ ##0\ ">
                  <c:v>41</c:v>
                </c:pt>
                <c:pt idx="69" formatCode="#\ ##0_ ;\-#\ ##0\ ">
                  <c:v>38</c:v>
                </c:pt>
                <c:pt idx="70" formatCode="#\ ##0_ ;\-#\ ##0\ ">
                  <c:v>43</c:v>
                </c:pt>
                <c:pt idx="71" formatCode="#\ ##0_ ;\-#\ ##0\ ">
                  <c:v>42</c:v>
                </c:pt>
                <c:pt idx="72" formatCode="#\ ##0_ ;\-#\ ##0\ ">
                  <c:v>50</c:v>
                </c:pt>
                <c:pt idx="73" formatCode="#\ ##0_ ;\-#\ ##0\ ">
                  <c:v>49</c:v>
                </c:pt>
                <c:pt idx="74" formatCode="#\ ##0_ ;\-#\ ##0\ ">
                  <c:v>36</c:v>
                </c:pt>
                <c:pt idx="75" formatCode="#\ ##0_ ;\-#\ ##0\ ">
                  <c:v>25</c:v>
                </c:pt>
                <c:pt idx="76" formatCode="#\ ##0_ ;\-#\ ##0\ ">
                  <c:v>35</c:v>
                </c:pt>
                <c:pt idx="77" formatCode="#\ ##0_ ;\-#\ ##0\ ">
                  <c:v>41</c:v>
                </c:pt>
                <c:pt idx="78" formatCode="#\ ##0_ ;\-#\ ##0\ ">
                  <c:v>40</c:v>
                </c:pt>
                <c:pt idx="79" formatCode="#\ ##0_ ;\-#\ ##0\ ">
                  <c:v>37</c:v>
                </c:pt>
                <c:pt idx="80" formatCode="#\ ##0_ ;\-#\ ##0\ ">
                  <c:v>35</c:v>
                </c:pt>
                <c:pt idx="81" formatCode="#\ ##0_ ;\-#\ ##0\ ">
                  <c:v>38</c:v>
                </c:pt>
                <c:pt idx="82" formatCode="#\ ##0_ ;\-#\ ##0\ ">
                  <c:v>29</c:v>
                </c:pt>
                <c:pt idx="83" formatCode="#\ ##0_ ;\-#\ ##0\ ">
                  <c:v>38</c:v>
                </c:pt>
                <c:pt idx="84" formatCode="#\ ##0_ ;\-#\ ##0\ ">
                  <c:v>41</c:v>
                </c:pt>
                <c:pt idx="85" formatCode="#\ ##0_ ;\-#\ ##0\ ">
                  <c:v>28</c:v>
                </c:pt>
                <c:pt idx="86" formatCode="#\ ##0_ ;\-#\ ##0\ ">
                  <c:v>36</c:v>
                </c:pt>
                <c:pt idx="87" formatCode="#\ ##0_ ;\-#\ ##0\ ">
                  <c:v>31</c:v>
                </c:pt>
                <c:pt idx="88" formatCode="#\ ##0_ ;\-#\ ##0\ ">
                  <c:v>30</c:v>
                </c:pt>
                <c:pt idx="89" formatCode="#\ ##0_ ;\-#\ ##0\ ">
                  <c:v>26</c:v>
                </c:pt>
                <c:pt idx="90" formatCode="#\ ##0_ ;\-#\ ##0\ ">
                  <c:v>42</c:v>
                </c:pt>
                <c:pt idx="91" formatCode="#\ ##0_ ;\-#\ ##0\ ">
                  <c:v>23</c:v>
                </c:pt>
                <c:pt idx="92" formatCode="#\ ##0_ ;\-#\ ##0\ ">
                  <c:v>25</c:v>
                </c:pt>
                <c:pt idx="93" formatCode="#\ ##0_ ;\-#\ ##0\ ">
                  <c:v>20</c:v>
                </c:pt>
                <c:pt idx="94" formatCode="#\ ##0_ ;\-#\ ##0\ ">
                  <c:v>20</c:v>
                </c:pt>
                <c:pt idx="95" formatCode="#\ ##0_ ;\-#\ ##0\ ">
                  <c:v>30</c:v>
                </c:pt>
                <c:pt idx="96" formatCode="#\ ##0_ ;\-#\ ##0\ ">
                  <c:v>17</c:v>
                </c:pt>
                <c:pt idx="97" formatCode="#\ ##0_ ;\-#\ ##0\ ">
                  <c:v>21</c:v>
                </c:pt>
                <c:pt idx="98" formatCode="#\ ##0_ ;\-#\ ##0\ ">
                  <c:v>19</c:v>
                </c:pt>
                <c:pt idx="99" formatCode="#\ ##0_ ;\-#\ ##0\ ">
                  <c:v>15</c:v>
                </c:pt>
                <c:pt idx="100" formatCode="#\ ##0_ ;\-#\ ##0\ ">
                  <c:v>25</c:v>
                </c:pt>
                <c:pt idx="101" formatCode="#\ ##0_ ;\-#\ ##0\ ">
                  <c:v>19</c:v>
                </c:pt>
                <c:pt idx="102" formatCode="#\ ##0_ ;\-#\ ##0\ ">
                  <c:v>24</c:v>
                </c:pt>
                <c:pt idx="103" formatCode="#\ ##0_ ;\-#\ ##0\ ">
                  <c:v>20</c:v>
                </c:pt>
                <c:pt idx="104" formatCode="#\ ##0_ ;\-#\ ##0\ ">
                  <c:v>24</c:v>
                </c:pt>
                <c:pt idx="105" formatCode="#\ ##0_ ;\-#\ ##0\ ">
                  <c:v>26</c:v>
                </c:pt>
                <c:pt idx="106" formatCode="#\ ##0_ ;\-#\ ##0\ ">
                  <c:v>24</c:v>
                </c:pt>
                <c:pt idx="107" formatCode="#\ ##0_ ;\-#\ ##0\ ">
                  <c:v>31</c:v>
                </c:pt>
                <c:pt idx="108" formatCode="#\ ##0_ ;\-#\ ##0\ ">
                  <c:v>21</c:v>
                </c:pt>
                <c:pt idx="109" formatCode="#\ ##0_ ;\-#\ ##0\ ">
                  <c:v>11</c:v>
                </c:pt>
                <c:pt idx="110" formatCode="#\ ##0_ ;\-#\ ##0\ ">
                  <c:v>10</c:v>
                </c:pt>
                <c:pt idx="111" formatCode="#\ ##0_ ;\-#\ ##0\ ">
                  <c:v>33</c:v>
                </c:pt>
                <c:pt idx="112" formatCode="#\ ##0_ ;\-#\ ##0\ ">
                  <c:v>19</c:v>
                </c:pt>
                <c:pt idx="113" formatCode="#\ ##0_ ;\-#\ ##0\ ">
                  <c:v>21</c:v>
                </c:pt>
                <c:pt idx="114" formatCode="#\ ##0_ ;\-#\ ##0\ ">
                  <c:v>14</c:v>
                </c:pt>
                <c:pt idx="115" formatCode="#\ ##0_ ;\-#\ ##0\ ">
                  <c:v>21</c:v>
                </c:pt>
                <c:pt idx="116" formatCode="#\ ##0_ ;\-#\ ##0\ ">
                  <c:v>20</c:v>
                </c:pt>
                <c:pt idx="117" formatCode="#\ ##0_ ;\-#\ ##0\ ">
                  <c:v>11</c:v>
                </c:pt>
                <c:pt idx="118" formatCode="#\ ##0_ ;\-#\ ##0\ ">
                  <c:v>26</c:v>
                </c:pt>
                <c:pt idx="119" formatCode="#\ ##0_ ;\-#\ ##0\ ">
                  <c:v>13</c:v>
                </c:pt>
                <c:pt idx="120" formatCode="#\ ##0_ ;\-#\ ##0\ ">
                  <c:v>14</c:v>
                </c:pt>
                <c:pt idx="121" formatCode="#\ ##0_ ;\-#\ ##0\ ">
                  <c:v>13</c:v>
                </c:pt>
                <c:pt idx="122" formatCode="#\ ##0_ ;\-#\ ##0\ ">
                  <c:v>12</c:v>
                </c:pt>
                <c:pt idx="123" formatCode="#\ ##0_ ;\-#\ ##0\ ">
                  <c:v>25</c:v>
                </c:pt>
                <c:pt idx="124" formatCode="#\ ##0_ ;\-#\ ##0\ ">
                  <c:v>17</c:v>
                </c:pt>
                <c:pt idx="125" formatCode="#\ ##0_ ;\-#\ ##0\ ">
                  <c:v>21</c:v>
                </c:pt>
                <c:pt idx="126" formatCode="#\ ##0_ ;\-#\ ##0\ ">
                  <c:v>20</c:v>
                </c:pt>
                <c:pt idx="127" formatCode="#\ ##0_ ;\-#\ ##0\ ">
                  <c:v>24</c:v>
                </c:pt>
                <c:pt idx="128" formatCode="#\ ##0_ ;\-#\ ##0\ ">
                  <c:v>14</c:v>
                </c:pt>
                <c:pt idx="129" formatCode="#\ ##0_ ;\-#\ ##0\ ">
                  <c:v>21</c:v>
                </c:pt>
                <c:pt idx="130" formatCode="#\ ##0_ ;\-#\ ##0\ ">
                  <c:v>13</c:v>
                </c:pt>
                <c:pt idx="131" formatCode="#\ ##0_ ;\-#\ ##0\ ">
                  <c:v>14</c:v>
                </c:pt>
                <c:pt idx="132" formatCode="#\ ##0_ ;\-#\ ##0\ ">
                  <c:v>21</c:v>
                </c:pt>
                <c:pt idx="133" formatCode="#\ ##0_ ;\-#\ ##0\ ">
                  <c:v>20</c:v>
                </c:pt>
                <c:pt idx="134" formatCode="#\ ##0_ ;\-#\ ##0\ ">
                  <c:v>19</c:v>
                </c:pt>
                <c:pt idx="135" formatCode="#\ ##0_ ;\-#\ ##0\ ">
                  <c:v>23</c:v>
                </c:pt>
                <c:pt idx="136" formatCode="#\ ##0_ ;\-#\ ##0\ ">
                  <c:v>23</c:v>
                </c:pt>
                <c:pt idx="137" formatCode="#\ ##0_ ;\-#\ ##0\ ">
                  <c:v>17</c:v>
                </c:pt>
                <c:pt idx="138" formatCode="#\ ##0_ ;\-#\ ##0\ ">
                  <c:v>18</c:v>
                </c:pt>
                <c:pt idx="139" formatCode="#\ ##0_ ;\-#\ ##0\ ">
                  <c:v>23</c:v>
                </c:pt>
                <c:pt idx="140" formatCode="#\ ##0_ ;\-#\ ##0\ ">
                  <c:v>17</c:v>
                </c:pt>
                <c:pt idx="141" formatCode="#\ ##0_ ;\-#\ ##0\ ">
                  <c:v>17</c:v>
                </c:pt>
                <c:pt idx="142" formatCode="#\ ##0_ ;\-#\ ##0\ ">
                  <c:v>12</c:v>
                </c:pt>
                <c:pt idx="143" formatCode="#\ ##0_ ;\-#\ ##0\ ">
                  <c:v>15</c:v>
                </c:pt>
                <c:pt idx="144" formatCode="#\ ##0_ ;\-#\ ##0\ ">
                  <c:v>10</c:v>
                </c:pt>
                <c:pt idx="145" formatCode="#\ ##0_ ;\-#\ ##0\ ">
                  <c:v>12</c:v>
                </c:pt>
                <c:pt idx="146" formatCode="#\ ##0_ ;\-#\ ##0\ ">
                  <c:v>11</c:v>
                </c:pt>
                <c:pt idx="147" formatCode="#\ ##0_ ;\-#\ ##0\ ">
                  <c:v>17</c:v>
                </c:pt>
                <c:pt idx="148" formatCode="#\ ##0_ ;\-#\ ##0\ ">
                  <c:v>14</c:v>
                </c:pt>
                <c:pt idx="149" formatCode="#\ ##0_ ;\-#\ ##0\ ">
                  <c:v>16</c:v>
                </c:pt>
                <c:pt idx="150" formatCode="#\ ##0_ ;\-#\ ##0\ ">
                  <c:v>15</c:v>
                </c:pt>
                <c:pt idx="151" formatCode="#\ ##0_ ;\-#\ ##0\ ">
                  <c:v>11</c:v>
                </c:pt>
                <c:pt idx="152" formatCode="#\ ##0_ ;\-#\ ##0\ ">
                  <c:v>11</c:v>
                </c:pt>
                <c:pt idx="153" formatCode="#\ ##0_ ;\-#\ ##0\ ">
                  <c:v>16</c:v>
                </c:pt>
                <c:pt idx="154" formatCode="#\ ##0_ ;\-#\ ##0\ ">
                  <c:v>9</c:v>
                </c:pt>
                <c:pt idx="155" formatCode="#\ ##0_ ;\-#\ ##0\ ">
                  <c:v>9</c:v>
                </c:pt>
                <c:pt idx="156" formatCode="#\ ##0_ ;\-#\ ##0\ ">
                  <c:v>11</c:v>
                </c:pt>
                <c:pt idx="157" formatCode="#\ ##0_ ;\-#\ ##0\ ">
                  <c:v>10</c:v>
                </c:pt>
                <c:pt idx="158" formatCode="#\ ##0_ ;\-#\ ##0\ ">
                  <c:v>8</c:v>
                </c:pt>
                <c:pt idx="159" formatCode="#\ ##0_ ;\-#\ ##0\ ">
                  <c:v>7</c:v>
                </c:pt>
                <c:pt idx="160" formatCode="#\ ##0_ ;\-#\ ##0\ ">
                  <c:v>8</c:v>
                </c:pt>
                <c:pt idx="161" formatCode="#\ ##0_ ;\-#\ ##0\ ">
                  <c:v>9</c:v>
                </c:pt>
                <c:pt idx="162" formatCode="#\ ##0_ ;\-#\ ##0\ ">
                  <c:v>7</c:v>
                </c:pt>
                <c:pt idx="163" formatCode="#\ ##0_ ;\-#\ ##0\ ">
                  <c:v>8</c:v>
                </c:pt>
                <c:pt idx="164" formatCode="#\ ##0_ ;\-#\ ##0\ ">
                  <c:v>12</c:v>
                </c:pt>
                <c:pt idx="165" formatCode="#\ ##0_ ;\-#\ ##0\ ">
                  <c:v>8</c:v>
                </c:pt>
                <c:pt idx="166" formatCode="#\ ##0_ ;\-#\ ##0\ ">
                  <c:v>12</c:v>
                </c:pt>
                <c:pt idx="167" formatCode="#\ ##0_ ;\-#\ ##0\ ">
                  <c:v>12</c:v>
                </c:pt>
                <c:pt idx="168" formatCode="#\ ##0_ ;\-#\ ##0\ ">
                  <c:v>6</c:v>
                </c:pt>
                <c:pt idx="169" formatCode="#\ ##0_ ;\-#\ ##0\ ">
                  <c:v>6</c:v>
                </c:pt>
                <c:pt idx="170" formatCode="#\ ##0_ ;\-#\ ##0\ ">
                  <c:v>4</c:v>
                </c:pt>
                <c:pt idx="171" formatCode="#\ ##0_ ;\-#\ ##0\ ">
                  <c:v>5</c:v>
                </c:pt>
                <c:pt idx="172" formatCode="#\ ##0_ ;\-#\ ##0\ ">
                  <c:v>6</c:v>
                </c:pt>
                <c:pt idx="173" formatCode="#\ ##0_ ;\-#\ ##0\ ">
                  <c:v>5</c:v>
                </c:pt>
                <c:pt idx="174" formatCode="#\ ##0_ ;\-#\ ##0\ ">
                  <c:v>7</c:v>
                </c:pt>
                <c:pt idx="175" formatCode="#\ ##0_ ;\-#\ ##0\ ">
                  <c:v>7</c:v>
                </c:pt>
                <c:pt idx="176" formatCode="#\ ##0_ ;\-#\ ##0\ ">
                  <c:v>5</c:v>
                </c:pt>
                <c:pt idx="177" formatCode="#\ ##0_ ;\-#\ ##0\ ">
                  <c:v>7</c:v>
                </c:pt>
                <c:pt idx="178" formatCode="#\ ##0_ ;\-#\ ##0\ ">
                  <c:v>4</c:v>
                </c:pt>
                <c:pt idx="179" formatCode="#\ ##0_ ;\-#\ ##0\ ">
                  <c:v>6</c:v>
                </c:pt>
                <c:pt idx="180" formatCode="#\ ##0_ ;\-#\ ##0\ ">
                  <c:v>5</c:v>
                </c:pt>
                <c:pt idx="181" formatCode="#\ ##0_ ;\-#\ ##0\ ">
                  <c:v>13</c:v>
                </c:pt>
                <c:pt idx="182" formatCode="#\ ##0_ ;\-#\ ##0\ ">
                  <c:v>14</c:v>
                </c:pt>
                <c:pt idx="183" formatCode="#\ ##0_ ;\-#\ ##0\ ">
                  <c:v>9</c:v>
                </c:pt>
                <c:pt idx="184" formatCode="#\ ##0_ ;\-#\ ##0\ ">
                  <c:v>5</c:v>
                </c:pt>
                <c:pt idx="185" formatCode="#\ ##0_ ;\-#\ ##0\ ">
                  <c:v>3</c:v>
                </c:pt>
                <c:pt idx="186" formatCode="#\ ##0_ ;\-#\ ##0\ ">
                  <c:v>5</c:v>
                </c:pt>
                <c:pt idx="187" formatCode="#\ ##0_ ;\-#\ ##0\ 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3E-4315-A7FA-F141290FE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32421732562376E-2"/>
          <c:y val="4.725794487389709E-2"/>
          <c:w val="0.91393290618325784"/>
          <c:h val="0.74465799953150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smrtnost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7-4F71-B6A6-584BFB277F2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7-4F71-B6A6-584BFB277F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7-4F71-B6A6-584BFB277F2C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7-4F71-B6A6-584BFB277F2C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7-4F71-B6A6-584BFB277F2C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7-4F71-B6A6-584BFB277F2C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8C7-4F71-B6A6-584BFB277F2C}"/>
              </c:ext>
            </c:extLst>
          </c:dPt>
          <c:cat>
            <c:strRef>
              <c:f>List1!$A$2:$A$31</c:f>
              <c:strCache>
                <c:ptCount val="30"/>
                <c:pt idx="0">
                  <c:v>Malta</c:v>
                </c:pt>
                <c:pt idx="1">
                  <c:v>Maďarsko</c:v>
                </c:pt>
                <c:pt idx="2">
                  <c:v>Dánsko</c:v>
                </c:pt>
                <c:pt idx="3">
                  <c:v>Finsko</c:v>
                </c:pt>
                <c:pt idx="4">
                  <c:v>Island</c:v>
                </c:pt>
                <c:pt idx="5">
                  <c:v>Irsko</c:v>
                </c:pt>
                <c:pt idx="6">
                  <c:v>Kypr</c:v>
                </c:pt>
                <c:pt idx="7">
                  <c:v>Estonsko</c:v>
                </c:pt>
                <c:pt idx="8">
                  <c:v>Litva</c:v>
                </c:pt>
                <c:pt idx="9">
                  <c:v>Norsko</c:v>
                </c:pt>
                <c:pt idx="10">
                  <c:v>Nizozemsko</c:v>
                </c:pt>
                <c:pt idx="11">
                  <c:v>Portugalsko</c:v>
                </c:pt>
                <c:pt idx="12">
                  <c:v>Španělsko</c:v>
                </c:pt>
                <c:pt idx="13">
                  <c:v>Slovinsko</c:v>
                </c:pt>
                <c:pt idx="14">
                  <c:v>Polsko</c:v>
                </c:pt>
                <c:pt idx="15">
                  <c:v>Řecko</c:v>
                </c:pt>
                <c:pt idx="16">
                  <c:v>Švédsko</c:v>
                </c:pt>
                <c:pt idx="17">
                  <c:v>Slovensko</c:v>
                </c:pt>
                <c:pt idx="18">
                  <c:v>Rakousko</c:v>
                </c:pt>
                <c:pt idx="19">
                  <c:v>Německo</c:v>
                </c:pt>
                <c:pt idx="20">
                  <c:v>Itálie</c:v>
                </c:pt>
                <c:pt idx="21">
                  <c:v>Rumunsko</c:v>
                </c:pt>
                <c:pt idx="22">
                  <c:v>Francie</c:v>
                </c:pt>
                <c:pt idx="23">
                  <c:v>Lichtenštejnsko</c:v>
                </c:pt>
                <c:pt idx="24">
                  <c:v>Belgie</c:v>
                </c:pt>
                <c:pt idx="25">
                  <c:v>Česká republika</c:v>
                </c:pt>
                <c:pt idx="26">
                  <c:v>Lucembursko</c:v>
                </c:pt>
                <c:pt idx="27">
                  <c:v>Chorvatsko</c:v>
                </c:pt>
                <c:pt idx="28">
                  <c:v>Bulharsko</c:v>
                </c:pt>
                <c:pt idx="29">
                  <c:v>Lotyšsko</c:v>
                </c:pt>
              </c:strCache>
            </c:strRef>
          </c:cat>
          <c:val>
            <c:numRef>
              <c:f>List1!$B$2:$B$31</c:f>
              <c:numCache>
                <c:formatCode>0.00%</c:formatCode>
                <c:ptCount val="30"/>
                <c:pt idx="0">
                  <c:v>0.14899999999999999</c:v>
                </c:pt>
                <c:pt idx="1">
                  <c:v>0.124</c:v>
                </c:pt>
                <c:pt idx="2">
                  <c:v>0.115</c:v>
                </c:pt>
                <c:pt idx="3">
                  <c:v>0.11</c:v>
                </c:pt>
                <c:pt idx="4">
                  <c:v>0.104</c:v>
                </c:pt>
                <c:pt idx="5">
                  <c:v>0.10100000000000001</c:v>
                </c:pt>
                <c:pt idx="6">
                  <c:v>9.7000000000000003E-2</c:v>
                </c:pt>
                <c:pt idx="7">
                  <c:v>9.5000000000000001E-2</c:v>
                </c:pt>
                <c:pt idx="8">
                  <c:v>9.0999999999999998E-2</c:v>
                </c:pt>
                <c:pt idx="9">
                  <c:v>8.8999999999999996E-2</c:v>
                </c:pt>
                <c:pt idx="10">
                  <c:v>8.5999999999999993E-2</c:v>
                </c:pt>
                <c:pt idx="11">
                  <c:v>8.5999999999999993E-2</c:v>
                </c:pt>
                <c:pt idx="12">
                  <c:v>8.5999999999999993E-2</c:v>
                </c:pt>
                <c:pt idx="13">
                  <c:v>8.4000000000000005E-2</c:v>
                </c:pt>
                <c:pt idx="14">
                  <c:v>8.3000000000000004E-2</c:v>
                </c:pt>
                <c:pt idx="15">
                  <c:v>8.2000000000000003E-2</c:v>
                </c:pt>
                <c:pt idx="16">
                  <c:v>8.2000000000000003E-2</c:v>
                </c:pt>
                <c:pt idx="17">
                  <c:v>0.08</c:v>
                </c:pt>
                <c:pt idx="18">
                  <c:v>7.9000000000000001E-2</c:v>
                </c:pt>
                <c:pt idx="19">
                  <c:v>7.4999999999999997E-2</c:v>
                </c:pt>
                <c:pt idx="20">
                  <c:v>7.4999999999999997E-2</c:v>
                </c:pt>
                <c:pt idx="21">
                  <c:v>7.4999999999999997E-2</c:v>
                </c:pt>
                <c:pt idx="22">
                  <c:v>7.3999999999999996E-2</c:v>
                </c:pt>
                <c:pt idx="23">
                  <c:v>7.1999999999999995E-2</c:v>
                </c:pt>
                <c:pt idx="24">
                  <c:v>7.0000000000000007E-2</c:v>
                </c:pt>
                <c:pt idx="25">
                  <c:v>6.6000000000000003E-2</c:v>
                </c:pt>
                <c:pt idx="26">
                  <c:v>6.6000000000000003E-2</c:v>
                </c:pt>
                <c:pt idx="27">
                  <c:v>6.2E-2</c:v>
                </c:pt>
                <c:pt idx="28">
                  <c:v>4.2000000000000003E-2</c:v>
                </c:pt>
                <c:pt idx="29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E4-42A6-AFC2-61C406B74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3075056"/>
        <c:axId val="690107392"/>
      </c:barChart>
      <c:catAx>
        <c:axId val="693075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0107392"/>
        <c:crosses val="autoZero"/>
        <c:auto val="1"/>
        <c:lblAlgn val="ctr"/>
        <c:lblOffset val="100"/>
        <c:noMultiLvlLbl val="0"/>
      </c:catAx>
      <c:valAx>
        <c:axId val="690107392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307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32421732562376E-2"/>
          <c:y val="4.725794487389709E-2"/>
          <c:w val="0.91393290618325784"/>
          <c:h val="0.74465799953150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smrtnost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7-4F71-B6A6-584BFB277F2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7-4F71-B6A6-584BFB277F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7-4F71-B6A6-584BFB277F2C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7-4F71-B6A6-584BFB277F2C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7-4F71-B6A6-584BFB277F2C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7-4F71-B6A6-584BFB277F2C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8C7-4F71-B6A6-584BFB277F2C}"/>
              </c:ext>
            </c:extLst>
          </c:dPt>
          <c:cat>
            <c:strRef>
              <c:f>List1!$A$2:$A$31</c:f>
              <c:strCache>
                <c:ptCount val="30"/>
                <c:pt idx="0">
                  <c:v>Malta</c:v>
                </c:pt>
                <c:pt idx="1">
                  <c:v>Norsko</c:v>
                </c:pt>
                <c:pt idx="2">
                  <c:v>Polsko</c:v>
                </c:pt>
                <c:pt idx="3">
                  <c:v>Island</c:v>
                </c:pt>
                <c:pt idx="4">
                  <c:v>Dánsko</c:v>
                </c:pt>
                <c:pt idx="5">
                  <c:v>Slovensko</c:v>
                </c:pt>
                <c:pt idx="6">
                  <c:v>Rumunsko</c:v>
                </c:pt>
                <c:pt idx="7">
                  <c:v>Estonsko</c:v>
                </c:pt>
                <c:pt idx="8">
                  <c:v>Řecko</c:v>
                </c:pt>
                <c:pt idx="9">
                  <c:v>Irsko</c:v>
                </c:pt>
                <c:pt idx="10">
                  <c:v>Kypr</c:v>
                </c:pt>
                <c:pt idx="11">
                  <c:v>Maďarsko</c:v>
                </c:pt>
                <c:pt idx="12">
                  <c:v>Švédsko</c:v>
                </c:pt>
                <c:pt idx="13">
                  <c:v>Belgie</c:v>
                </c:pt>
                <c:pt idx="14">
                  <c:v>Litva</c:v>
                </c:pt>
                <c:pt idx="15">
                  <c:v>Španělsko</c:v>
                </c:pt>
                <c:pt idx="16">
                  <c:v>Slovinsko</c:v>
                </c:pt>
                <c:pt idx="17">
                  <c:v>Německo</c:v>
                </c:pt>
                <c:pt idx="18">
                  <c:v>Francie</c:v>
                </c:pt>
                <c:pt idx="19">
                  <c:v>Portugalsko</c:v>
                </c:pt>
                <c:pt idx="20">
                  <c:v>Rakousko</c:v>
                </c:pt>
                <c:pt idx="21">
                  <c:v>Itálie</c:v>
                </c:pt>
                <c:pt idx="22">
                  <c:v>Česká republika</c:v>
                </c:pt>
                <c:pt idx="23">
                  <c:v>Nizozemsko</c:v>
                </c:pt>
                <c:pt idx="24">
                  <c:v>Lucembursko</c:v>
                </c:pt>
                <c:pt idx="25">
                  <c:v>Lichtenštejnsko</c:v>
                </c:pt>
                <c:pt idx="26">
                  <c:v>Finsko</c:v>
                </c:pt>
                <c:pt idx="27">
                  <c:v>Chorvatsko</c:v>
                </c:pt>
                <c:pt idx="28">
                  <c:v>Lotyšsko</c:v>
                </c:pt>
                <c:pt idx="29">
                  <c:v>Bulharsko</c:v>
                </c:pt>
              </c:strCache>
            </c:strRef>
          </c:cat>
          <c:val>
            <c:numRef>
              <c:f>List1!$B$2:$B$31</c:f>
              <c:numCache>
                <c:formatCode>0.0%</c:formatCode>
                <c:ptCount val="30"/>
                <c:pt idx="0">
                  <c:v>6.5000000000000002E-2</c:v>
                </c:pt>
                <c:pt idx="1">
                  <c:v>4.8000000000000001E-2</c:v>
                </c:pt>
                <c:pt idx="2">
                  <c:v>4.5999999999999999E-2</c:v>
                </c:pt>
                <c:pt idx="3">
                  <c:v>4.4999999999999998E-2</c:v>
                </c:pt>
                <c:pt idx="4">
                  <c:v>4.3999999999999997E-2</c:v>
                </c:pt>
                <c:pt idx="5">
                  <c:v>4.2000000000000003E-2</c:v>
                </c:pt>
                <c:pt idx="6">
                  <c:v>4.2000000000000003E-2</c:v>
                </c:pt>
                <c:pt idx="7">
                  <c:v>4.1000000000000002E-2</c:v>
                </c:pt>
                <c:pt idx="8">
                  <c:v>4.1000000000000002E-2</c:v>
                </c:pt>
                <c:pt idx="9">
                  <c:v>0.04</c:v>
                </c:pt>
                <c:pt idx="10">
                  <c:v>0.04</c:v>
                </c:pt>
                <c:pt idx="11">
                  <c:v>3.9E-2</c:v>
                </c:pt>
                <c:pt idx="12">
                  <c:v>3.9E-2</c:v>
                </c:pt>
                <c:pt idx="13">
                  <c:v>3.7999999999999999E-2</c:v>
                </c:pt>
                <c:pt idx="14">
                  <c:v>3.6999999999999998E-2</c:v>
                </c:pt>
                <c:pt idx="15">
                  <c:v>3.5999999999999997E-2</c:v>
                </c:pt>
                <c:pt idx="16">
                  <c:v>3.5999999999999997E-2</c:v>
                </c:pt>
                <c:pt idx="17">
                  <c:v>3.5999999999999997E-2</c:v>
                </c:pt>
                <c:pt idx="18">
                  <c:v>3.5999999999999997E-2</c:v>
                </c:pt>
                <c:pt idx="19">
                  <c:v>3.4000000000000002E-2</c:v>
                </c:pt>
                <c:pt idx="20">
                  <c:v>3.4000000000000002E-2</c:v>
                </c:pt>
                <c:pt idx="21">
                  <c:v>3.3000000000000002E-2</c:v>
                </c:pt>
                <c:pt idx="22">
                  <c:v>0.03</c:v>
                </c:pt>
                <c:pt idx="23">
                  <c:v>2.9000000000000001E-2</c:v>
                </c:pt>
                <c:pt idx="24">
                  <c:v>2.8000000000000001E-2</c:v>
                </c:pt>
                <c:pt idx="25">
                  <c:v>2.5999999999999999E-2</c:v>
                </c:pt>
                <c:pt idx="26">
                  <c:v>1.9E-2</c:v>
                </c:pt>
                <c:pt idx="27">
                  <c:v>1.7000000000000001E-2</c:v>
                </c:pt>
                <c:pt idx="28">
                  <c:v>1.2E-2</c:v>
                </c:pt>
                <c:pt idx="29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E4-42A6-AFC2-61C406B74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0106608"/>
        <c:axId val="690107784"/>
      </c:barChart>
      <c:catAx>
        <c:axId val="690106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0107784"/>
        <c:crosses val="autoZero"/>
        <c:auto val="1"/>
        <c:lblAlgn val="ctr"/>
        <c:lblOffset val="100"/>
        <c:noMultiLvlLbl val="0"/>
      </c:catAx>
      <c:valAx>
        <c:axId val="690107784"/>
        <c:scaling>
          <c:orientation val="minMax"/>
        </c:scaling>
        <c:delete val="0"/>
        <c:axPos val="l"/>
        <c:numFmt formatCode="0.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010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147262593113503E-2"/>
          <c:y val="4.8800639884654412E-2"/>
          <c:w val="0.86121607542845235"/>
          <c:h val="0.82460070750847803"/>
        </c:manualLayout>
      </c:layout>
      <c:scatterChart>
        <c:scatterStyle val="lineMarker"/>
        <c:varyColors val="0"/>
        <c:ser>
          <c:idx val="0"/>
          <c:order val="0"/>
          <c:tx>
            <c:strRef>
              <c:f>List1!$C$3</c:f>
              <c:strCache>
                <c:ptCount val="1"/>
                <c:pt idx="0">
                  <c:v>BE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3858936292129E-2"/>
                  <c:y val="-2.0998677248677333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List1!$B$3</c:f>
              <c:numCache>
                <c:formatCode>0.0%</c:formatCode>
                <c:ptCount val="1"/>
                <c:pt idx="0">
                  <c:v>7.0000000000000007E-2</c:v>
                </c:pt>
              </c:numCache>
            </c:numRef>
          </c:xVal>
          <c:yVal>
            <c:numRef>
              <c:f>List1!$A$3</c:f>
              <c:numCache>
                <c:formatCode>0.0%</c:formatCode>
                <c:ptCount val="1"/>
                <c:pt idx="0">
                  <c:v>3.7999999999999999E-2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A2-44FB-8F7B-9BC1EF59F5D8}"/>
            </c:ext>
          </c:extLst>
        </c:ser>
        <c:ser>
          <c:idx val="1"/>
          <c:order val="1"/>
          <c:tx>
            <c:strRef>
              <c:f>List1!$C$2</c:f>
              <c:strCache>
                <c:ptCount val="1"/>
                <c:pt idx="0">
                  <c:v>AT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9693702140959589E-2"/>
                  <c:y val="-2.3331863609641389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670-40CC-87AC-1F8CD69998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</c:f>
              <c:numCache>
                <c:formatCode>0.0%</c:formatCode>
                <c:ptCount val="1"/>
                <c:pt idx="0">
                  <c:v>7.9000000000000001E-2</c:v>
                </c:pt>
              </c:numCache>
            </c:numRef>
          </c:xVal>
          <c:yVal>
            <c:numRef>
              <c:f>List1!$A$2</c:f>
              <c:numCache>
                <c:formatCode>0.0%</c:formatCode>
                <c:ptCount val="1"/>
                <c:pt idx="0">
                  <c:v>3.4000000000000002E-2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A2-44FB-8F7B-9BC1EF59F5D8}"/>
            </c:ext>
          </c:extLst>
        </c:ser>
        <c:ser>
          <c:idx val="2"/>
          <c:order val="2"/>
          <c:tx>
            <c:strRef>
              <c:f>List1!$C$4</c:f>
              <c:strCache>
                <c:ptCount val="1"/>
                <c:pt idx="0">
                  <c:v>BG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347606396832839E-2"/>
                  <c:y val="2.3331863609640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2D7-4442-BA00-D1571E6295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List1!$B$4</c:f>
              <c:numCache>
                <c:formatCode>0.0%</c:formatCode>
                <c:ptCount val="1"/>
                <c:pt idx="0">
                  <c:v>4.2000000000000003E-2</c:v>
                </c:pt>
              </c:numCache>
            </c:numRef>
          </c:xVal>
          <c:yVal>
            <c:numRef>
              <c:f>List1!$A$4</c:f>
              <c:numCache>
                <c:formatCode>0.0%</c:formatCode>
                <c:ptCount val="1"/>
                <c:pt idx="0">
                  <c:v>8.9999999999999993E-3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49-402E-9150-02BFAEF7D23C}"/>
            </c:ext>
          </c:extLst>
        </c:ser>
        <c:ser>
          <c:idx val="3"/>
          <c:order val="3"/>
          <c:tx>
            <c:strRef>
              <c:f>List1!$C$5</c:f>
              <c:strCache>
                <c:ptCount val="1"/>
                <c:pt idx="0">
                  <c:v>HR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347606396832839E-2"/>
                  <c:y val="4.666372721928277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List1!$B$5</c:f>
              <c:numCache>
                <c:formatCode>0.0%</c:formatCode>
                <c:ptCount val="1"/>
                <c:pt idx="0">
                  <c:v>6.2E-2</c:v>
                </c:pt>
              </c:numCache>
            </c:numRef>
          </c:xVal>
          <c:yVal>
            <c:numRef>
              <c:f>List1!$A$5</c:f>
              <c:numCache>
                <c:formatCode>0.0%</c:formatCode>
                <c:ptCount val="1"/>
                <c:pt idx="0">
                  <c:v>1.7000000000000001E-2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49-402E-9150-02BFAEF7D23C}"/>
            </c:ext>
          </c:extLst>
        </c:ser>
        <c:ser>
          <c:idx val="4"/>
          <c:order val="4"/>
          <c:tx>
            <c:strRef>
              <c:f>List1!$C$6</c:f>
              <c:strCache>
                <c:ptCount val="1"/>
                <c:pt idx="0">
                  <c:v>CY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819294681460645E-2"/>
                  <c:y val="2.3331863609641387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List1!$B$6</c:f>
              <c:numCache>
                <c:formatCode>0.0%</c:formatCode>
                <c:ptCount val="1"/>
                <c:pt idx="0">
                  <c:v>9.7000000000000003E-2</c:v>
                </c:pt>
              </c:numCache>
            </c:numRef>
          </c:xVal>
          <c:yVal>
            <c:numRef>
              <c:f>List1!$A$6</c:f>
              <c:numCache>
                <c:formatCode>0.0%</c:formatCode>
                <c:ptCount val="1"/>
                <c:pt idx="0">
                  <c:v>0.04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49-402E-9150-02BFAEF7D23C}"/>
            </c:ext>
          </c:extLst>
        </c:ser>
        <c:ser>
          <c:idx val="5"/>
          <c:order val="5"/>
          <c:tx>
            <c:strRef>
              <c:f>List1!$C$7</c:f>
              <c:strCache>
                <c:ptCount val="1"/>
                <c:pt idx="0">
                  <c:v>CZ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347606396832839E-2"/>
                  <c:y val="4.666372721928277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List1!$B$7</c:f>
              <c:numCache>
                <c:formatCode>0.0%</c:formatCode>
                <c:ptCount val="1"/>
                <c:pt idx="0">
                  <c:v>6.6000000000000003E-2</c:v>
                </c:pt>
              </c:numCache>
            </c:numRef>
          </c:xVal>
          <c:yVal>
            <c:numRef>
              <c:f>List1!$A$7</c:f>
              <c:numCache>
                <c:formatCode>0.0%</c:formatCode>
                <c:ptCount val="1"/>
                <c:pt idx="0">
                  <c:v>0.03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49-402E-9150-02BFAEF7D23C}"/>
            </c:ext>
          </c:extLst>
        </c:ser>
        <c:ser>
          <c:idx val="6"/>
          <c:order val="6"/>
          <c:tx>
            <c:strRef>
              <c:f>List1!$C$8</c:f>
              <c:strCache>
                <c:ptCount val="1"/>
                <c:pt idx="0">
                  <c:v>DK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3858936292129E-2"/>
                  <c:y val="4.6663727219281919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38A-4224-89D1-2C7D3FE02E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List1!$B$8</c:f>
              <c:numCache>
                <c:formatCode>0.0%</c:formatCode>
                <c:ptCount val="1"/>
                <c:pt idx="0">
                  <c:v>0.115</c:v>
                </c:pt>
              </c:numCache>
            </c:numRef>
          </c:xVal>
          <c:yVal>
            <c:numRef>
              <c:f>List1!$A$8</c:f>
              <c:numCache>
                <c:formatCode>0.0%</c:formatCode>
                <c:ptCount val="1"/>
                <c:pt idx="0">
                  <c:v>4.3999999999999997E-2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149-402E-9150-02BFAEF7D23C}"/>
            </c:ext>
          </c:extLst>
        </c:ser>
        <c:ser>
          <c:idx val="7"/>
          <c:order val="7"/>
          <c:tx>
            <c:strRef>
              <c:f>List1!$C$9</c:f>
              <c:strCache>
                <c:ptCount val="1"/>
                <c:pt idx="0">
                  <c:v>EE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8039797885086213E-2"/>
                  <c:y val="-9.3327454438565972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List1!$B$9</c:f>
              <c:numCache>
                <c:formatCode>0.0%</c:formatCode>
                <c:ptCount val="1"/>
                <c:pt idx="0">
                  <c:v>9.5000000000000001E-2</c:v>
                </c:pt>
              </c:numCache>
            </c:numRef>
          </c:xVal>
          <c:yVal>
            <c:numRef>
              <c:f>List1!$A$9</c:f>
              <c:numCache>
                <c:formatCode>0.0%</c:formatCode>
                <c:ptCount val="1"/>
                <c:pt idx="0">
                  <c:v>4.1000000000000002E-2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149-402E-9150-02BFAEF7D23C}"/>
            </c:ext>
          </c:extLst>
        </c:ser>
        <c:ser>
          <c:idx val="8"/>
          <c:order val="8"/>
          <c:tx>
            <c:strRef>
              <c:f>List1!$C$10</c:f>
              <c:strCache>
                <c:ptCount val="1"/>
                <c:pt idx="0">
                  <c:v>FI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9770276605719643E-2"/>
                  <c:y val="-1.8665490887713111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38A-4224-89D1-2C7D3FE02E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List1!$B$10</c:f>
              <c:numCache>
                <c:formatCode>0.0%</c:formatCode>
                <c:ptCount val="1"/>
                <c:pt idx="0">
                  <c:v>0.11</c:v>
                </c:pt>
              </c:numCache>
            </c:numRef>
          </c:xVal>
          <c:yVal>
            <c:numRef>
              <c:f>List1!$A$10</c:f>
              <c:numCache>
                <c:formatCode>0.0%</c:formatCode>
                <c:ptCount val="1"/>
                <c:pt idx="0">
                  <c:v>1.9E-2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149-402E-9150-02BFAEF7D23C}"/>
            </c:ext>
          </c:extLst>
        </c:ser>
        <c:ser>
          <c:idx val="9"/>
          <c:order val="9"/>
          <c:tx>
            <c:strRef>
              <c:f>List1!$C$11</c:f>
              <c:strCache>
                <c:ptCount val="1"/>
                <c:pt idx="0">
                  <c:v>FR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9693702140959526E-2"/>
                  <c:y val="-4.666372721928277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List1!$B$11</c:f>
              <c:numCache>
                <c:formatCode>0.0%</c:formatCode>
                <c:ptCount val="1"/>
                <c:pt idx="0">
                  <c:v>7.3999999999999996E-2</c:v>
                </c:pt>
              </c:numCache>
            </c:numRef>
          </c:xVal>
          <c:yVal>
            <c:numRef>
              <c:f>List1!$A$11</c:f>
              <c:numCache>
                <c:formatCode>0.0%</c:formatCode>
                <c:ptCount val="1"/>
                <c:pt idx="0">
                  <c:v>3.5999999999999997E-2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149-402E-9150-02BFAEF7D23C}"/>
            </c:ext>
          </c:extLst>
        </c:ser>
        <c:ser>
          <c:idx val="10"/>
          <c:order val="10"/>
          <c:tx>
            <c:strRef>
              <c:f>List1!$C$12</c:f>
              <c:strCache>
                <c:ptCount val="1"/>
                <c:pt idx="0">
                  <c:v>DE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9032270667291885E-2"/>
                  <c:y val="-1.8000440917107671E-2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List1!$B$12</c:f>
              <c:numCache>
                <c:formatCode>0.0%</c:formatCode>
                <c:ptCount val="1"/>
                <c:pt idx="0">
                  <c:v>7.4999999999999997E-2</c:v>
                </c:pt>
              </c:numCache>
            </c:numRef>
          </c:xVal>
          <c:yVal>
            <c:numRef>
              <c:f>List1!$A$12</c:f>
              <c:numCache>
                <c:formatCode>0.0%</c:formatCode>
                <c:ptCount val="1"/>
                <c:pt idx="0">
                  <c:v>3.5999999999999997E-2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149-402E-9150-02BFAEF7D23C}"/>
            </c:ext>
          </c:extLst>
        </c:ser>
        <c:ser>
          <c:idx val="11"/>
          <c:order val="11"/>
          <c:tx>
            <c:strRef>
              <c:f>List1!$C$13</c:f>
              <c:strCache>
                <c:ptCount val="1"/>
                <c:pt idx="0">
                  <c:v>EL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6156170234933148E-3"/>
                  <c:y val="-6.9995590828923733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B66-49F0-87A3-3B9192B845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List1!$B$13</c:f>
              <c:numCache>
                <c:formatCode>0.0%</c:formatCode>
                <c:ptCount val="1"/>
                <c:pt idx="0">
                  <c:v>8.2000000000000003E-2</c:v>
                </c:pt>
              </c:numCache>
            </c:numRef>
          </c:xVal>
          <c:yVal>
            <c:numRef>
              <c:f>List1!$A$13</c:f>
              <c:numCache>
                <c:formatCode>0.0%</c:formatCode>
                <c:ptCount val="1"/>
                <c:pt idx="0">
                  <c:v>4.1000000000000002E-2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149-402E-9150-02BFAEF7D23C}"/>
            </c:ext>
          </c:extLst>
        </c:ser>
        <c:ser>
          <c:idx val="12"/>
          <c:order val="12"/>
          <c:tx>
            <c:strRef>
              <c:f>List1!$C$14</c:f>
              <c:strCache>
                <c:ptCount val="1"/>
                <c:pt idx="0">
                  <c:v>HU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3078085117467485E-3"/>
                  <c:y val="1.1665931804820609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List1!$B$14</c:f>
              <c:numCache>
                <c:formatCode>0.0%</c:formatCode>
                <c:ptCount val="1"/>
                <c:pt idx="0">
                  <c:v>0.124</c:v>
                </c:pt>
              </c:numCache>
            </c:numRef>
          </c:xVal>
          <c:yVal>
            <c:numRef>
              <c:f>List1!$A$14</c:f>
              <c:numCache>
                <c:formatCode>0.0%</c:formatCode>
                <c:ptCount val="1"/>
                <c:pt idx="0">
                  <c:v>3.9E-2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9149-402E-9150-02BFAEF7D23C}"/>
            </c:ext>
          </c:extLst>
        </c:ser>
        <c:ser>
          <c:idx val="13"/>
          <c:order val="13"/>
          <c:tx>
            <c:strRef>
              <c:f>List1!$C$15</c:f>
              <c:strCache>
                <c:ptCount val="1"/>
                <c:pt idx="0">
                  <c:v>IS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9617127676200015E-3"/>
                  <c:y val="-4.6663727219283203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List1!$B$15</c:f>
              <c:numCache>
                <c:formatCode>0.0%</c:formatCode>
                <c:ptCount val="1"/>
                <c:pt idx="0">
                  <c:v>0.104</c:v>
                </c:pt>
              </c:numCache>
            </c:numRef>
          </c:xVal>
          <c:yVal>
            <c:numRef>
              <c:f>List1!$A$15</c:f>
              <c:numCache>
                <c:formatCode>0.0%</c:formatCode>
                <c:ptCount val="1"/>
                <c:pt idx="0">
                  <c:v>4.4999999999999998E-2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9149-402E-9150-02BFAEF7D23C}"/>
            </c:ext>
          </c:extLst>
        </c:ser>
        <c:ser>
          <c:idx val="14"/>
          <c:order val="14"/>
          <c:tx>
            <c:strRef>
              <c:f>List1!$C$16</c:f>
              <c:strCache>
                <c:ptCount val="1"/>
                <c:pt idx="0">
                  <c:v>IE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6156170234932541E-3"/>
                  <c:y val="4.666372721928277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BE8-47E0-B162-74C7DBCE8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List1!$B$16</c:f>
              <c:numCache>
                <c:formatCode>0.0%</c:formatCode>
                <c:ptCount val="1"/>
                <c:pt idx="0">
                  <c:v>0.10100000000000001</c:v>
                </c:pt>
              </c:numCache>
            </c:numRef>
          </c:xVal>
          <c:yVal>
            <c:numRef>
              <c:f>List1!$A$16</c:f>
              <c:numCache>
                <c:formatCode>0.0%</c:formatCode>
                <c:ptCount val="1"/>
                <c:pt idx="0">
                  <c:v>0.04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9149-402E-9150-02BFAEF7D23C}"/>
            </c:ext>
          </c:extLst>
        </c:ser>
        <c:ser>
          <c:idx val="15"/>
          <c:order val="15"/>
          <c:tx>
            <c:strRef>
              <c:f>List1!$C$17</c:f>
              <c:strCache>
                <c:ptCount val="1"/>
                <c:pt idx="0">
                  <c:v>IT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1552325884252809E-2"/>
                  <c:y val="-6.6486625514403292E-4"/>
                </c:manualLayout>
              </c:layout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List1!$B$17</c:f>
              <c:numCache>
                <c:formatCode>0.0%</c:formatCode>
                <c:ptCount val="1"/>
                <c:pt idx="0">
                  <c:v>7.4999999999999997E-2</c:v>
                </c:pt>
              </c:numCache>
            </c:numRef>
          </c:xVal>
          <c:yVal>
            <c:numRef>
              <c:f>List1!$A$17</c:f>
              <c:numCache>
                <c:formatCode>0.0%</c:formatCode>
                <c:ptCount val="1"/>
                <c:pt idx="0">
                  <c:v>3.3000000000000002E-2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9149-402E-9150-02BFAEF7D23C}"/>
            </c:ext>
          </c:extLst>
        </c:ser>
        <c:ser>
          <c:idx val="16"/>
          <c:order val="16"/>
          <c:tx>
            <c:strRef>
              <c:f>List1!$C$18</c:f>
              <c:strCache>
                <c:ptCount val="1"/>
                <c:pt idx="0">
                  <c:v>LV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6309319164452842E-2"/>
                  <c:y val="2.333186360964053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670-40CC-87AC-1F8CD69998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List1!$B$18</c:f>
              <c:numCache>
                <c:formatCode>0.0%</c:formatCode>
                <c:ptCount val="1"/>
                <c:pt idx="0">
                  <c:v>4.1000000000000002E-2</c:v>
                </c:pt>
              </c:numCache>
            </c:numRef>
          </c:xVal>
          <c:yVal>
            <c:numRef>
              <c:f>List1!$A$18</c:f>
              <c:numCache>
                <c:formatCode>0.0%</c:formatCode>
                <c:ptCount val="1"/>
                <c:pt idx="0">
                  <c:v>1.2E-2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9149-402E-9150-02BFAEF7D23C}"/>
            </c:ext>
          </c:extLst>
        </c:ser>
        <c:ser>
          <c:idx val="28"/>
          <c:order val="17"/>
          <c:tx>
            <c:strRef>
              <c:f>List1!$C$19</c:f>
              <c:strCache>
                <c:ptCount val="1"/>
                <c:pt idx="0">
                  <c:v>LI</c:v>
                </c:pt>
              </c:strCache>
            </c:strRef>
          </c:tx>
          <c:spPr>
            <a:ln w="254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3078085117467485E-3"/>
                  <c:y val="-8.5549178297277205E-17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BE8-47E0-B162-74C7DBCE8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List1!$B$19</c:f>
              <c:numCache>
                <c:formatCode>0.0%</c:formatCode>
                <c:ptCount val="1"/>
                <c:pt idx="0">
                  <c:v>7.1999999999999995E-2</c:v>
                </c:pt>
              </c:numCache>
            </c:numRef>
          </c:xVal>
          <c:yVal>
            <c:numRef>
              <c:f>List1!$A$19</c:f>
              <c:numCache>
                <c:formatCode>0.0%</c:formatCode>
                <c:ptCount val="1"/>
                <c:pt idx="0">
                  <c:v>2.5999999999999999E-2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BE8-47E0-B162-74C7DBCE82CC}"/>
            </c:ext>
          </c:extLst>
        </c:ser>
        <c:ser>
          <c:idx val="17"/>
          <c:order val="18"/>
          <c:tx>
            <c:strRef>
              <c:f>List1!$C$20</c:f>
              <c:strCache>
                <c:ptCount val="1"/>
                <c:pt idx="0">
                  <c:v>LT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6539042558733136E-2"/>
                  <c:y val="-1.8665490887713194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List1!$B$20</c:f>
              <c:numCache>
                <c:formatCode>0.0%</c:formatCode>
                <c:ptCount val="1"/>
                <c:pt idx="0">
                  <c:v>9.0999999999999998E-2</c:v>
                </c:pt>
              </c:numCache>
            </c:numRef>
          </c:xVal>
          <c:yVal>
            <c:numRef>
              <c:f>List1!$A$20</c:f>
              <c:numCache>
                <c:formatCode>0.0%</c:formatCode>
                <c:ptCount val="1"/>
                <c:pt idx="0">
                  <c:v>3.6999999999999998E-2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9149-402E-9150-02BFAEF7D23C}"/>
            </c:ext>
          </c:extLst>
        </c:ser>
        <c:ser>
          <c:idx val="18"/>
          <c:order val="19"/>
          <c:tx>
            <c:strRef>
              <c:f>List1!$C$21</c:f>
              <c:strCache>
                <c:ptCount val="1"/>
                <c:pt idx="0">
                  <c:v>LU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731989373339524E-2"/>
                  <c:y val="9.3327454438565556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1BE8-47E0-B162-74C7DBCE8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List1!$B$21</c:f>
              <c:numCache>
                <c:formatCode>0.0%</c:formatCode>
                <c:ptCount val="1"/>
                <c:pt idx="0">
                  <c:v>6.6000000000000003E-2</c:v>
                </c:pt>
              </c:numCache>
            </c:numRef>
          </c:xVal>
          <c:yVal>
            <c:numRef>
              <c:f>List1!$A$21</c:f>
              <c:numCache>
                <c:formatCode>0.0%</c:formatCode>
                <c:ptCount val="1"/>
                <c:pt idx="0">
                  <c:v>2.8000000000000001E-2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9149-402E-9150-02BFAEF7D23C}"/>
            </c:ext>
          </c:extLst>
        </c:ser>
        <c:ser>
          <c:idx val="19"/>
          <c:order val="20"/>
          <c:tx>
            <c:strRef>
              <c:f>List1!$C$22</c:f>
              <c:strCache>
                <c:ptCount val="1"/>
                <c:pt idx="0">
                  <c:v>MT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6358936292128977E-2"/>
                  <c:y val="6.334692827748383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List1!$B$22</c:f>
              <c:numCache>
                <c:formatCode>0.0%</c:formatCode>
                <c:ptCount val="1"/>
                <c:pt idx="0">
                  <c:v>0.14899999999999999</c:v>
                </c:pt>
              </c:numCache>
            </c:numRef>
          </c:xVal>
          <c:yVal>
            <c:numRef>
              <c:f>List1!$A$22</c:f>
              <c:numCache>
                <c:formatCode>0.0%</c:formatCode>
                <c:ptCount val="1"/>
                <c:pt idx="0">
                  <c:v>6.5000000000000002E-2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1-9149-402E-9150-02BFAEF7D23C}"/>
            </c:ext>
          </c:extLst>
        </c:ser>
        <c:ser>
          <c:idx val="20"/>
          <c:order val="21"/>
          <c:tx>
            <c:strRef>
              <c:f>List1!$C$23</c:f>
              <c:strCache>
                <c:ptCount val="1"/>
                <c:pt idx="0">
                  <c:v>NL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9234255352399423E-3"/>
                  <c:y val="1.8665490887713024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670-40CC-87AC-1F8CD69998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List1!$B$23</c:f>
              <c:numCache>
                <c:formatCode>0.0%</c:formatCode>
                <c:ptCount val="1"/>
                <c:pt idx="0">
                  <c:v>8.5999999999999993E-2</c:v>
                </c:pt>
              </c:numCache>
            </c:numRef>
          </c:xVal>
          <c:yVal>
            <c:numRef>
              <c:f>List1!$A$23</c:f>
              <c:numCache>
                <c:formatCode>0.0%</c:formatCode>
                <c:ptCount val="1"/>
                <c:pt idx="0">
                  <c:v>2.9000000000000001E-2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2-9149-402E-9150-02BFAEF7D23C}"/>
            </c:ext>
          </c:extLst>
        </c:ser>
        <c:ser>
          <c:idx val="21"/>
          <c:order val="22"/>
          <c:tx>
            <c:strRef>
              <c:f>List1!$C$24</c:f>
              <c:strCache>
                <c:ptCount val="1"/>
                <c:pt idx="0">
                  <c:v>NO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6156170234932541E-3"/>
                  <c:y val="2.333186360964053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List1!$B$24</c:f>
              <c:numCache>
                <c:formatCode>0.0%</c:formatCode>
                <c:ptCount val="1"/>
                <c:pt idx="0">
                  <c:v>8.8999999999999996E-2</c:v>
                </c:pt>
              </c:numCache>
            </c:numRef>
          </c:xVal>
          <c:yVal>
            <c:numRef>
              <c:f>List1!$A$24</c:f>
              <c:numCache>
                <c:formatCode>0.0%</c:formatCode>
                <c:ptCount val="1"/>
                <c:pt idx="0">
                  <c:v>4.8000000000000001E-2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9149-402E-9150-02BFAEF7D23C}"/>
            </c:ext>
          </c:extLst>
        </c:ser>
        <c:ser>
          <c:idx val="22"/>
          <c:order val="23"/>
          <c:tx>
            <c:strRef>
              <c:f>List1!$C$25</c:f>
              <c:strCache>
                <c:ptCount val="1"/>
                <c:pt idx="0">
                  <c:v>PL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25400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4731989373339642E-2"/>
                  <c:y val="-2.3331863609641389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List1!$B$25</c:f>
              <c:numCache>
                <c:formatCode>0.0%</c:formatCode>
                <c:ptCount val="1"/>
                <c:pt idx="0">
                  <c:v>8.3000000000000004E-2</c:v>
                </c:pt>
              </c:numCache>
            </c:numRef>
          </c:xVal>
          <c:yVal>
            <c:numRef>
              <c:f>List1!$A$25</c:f>
              <c:numCache>
                <c:formatCode>0.0%</c:formatCode>
                <c:ptCount val="1"/>
                <c:pt idx="0">
                  <c:v>4.5999999999999999E-2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4-9149-402E-9150-02BFAEF7D23C}"/>
            </c:ext>
          </c:extLst>
        </c:ser>
        <c:ser>
          <c:idx val="23"/>
          <c:order val="24"/>
          <c:tx>
            <c:strRef>
              <c:f>List1!$C$26</c:f>
              <c:strCache>
                <c:ptCount val="1"/>
                <c:pt idx="0">
                  <c:v>PT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8.2695212793665682E-3"/>
                  <c:y val="1.3999118165784832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038A-4224-89D1-2C7D3FE02E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List1!$B$26</c:f>
              <c:numCache>
                <c:formatCode>0.0%</c:formatCode>
                <c:ptCount val="1"/>
                <c:pt idx="0">
                  <c:v>8.5999999999999993E-2</c:v>
                </c:pt>
              </c:numCache>
            </c:numRef>
          </c:xVal>
          <c:yVal>
            <c:numRef>
              <c:f>List1!$A$26</c:f>
              <c:numCache>
                <c:formatCode>0.0%</c:formatCode>
                <c:ptCount val="1"/>
                <c:pt idx="0">
                  <c:v>3.4000000000000002E-2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5-9149-402E-9150-02BFAEF7D23C}"/>
            </c:ext>
          </c:extLst>
        </c:ser>
        <c:ser>
          <c:idx val="24"/>
          <c:order val="25"/>
          <c:tx>
            <c:strRef>
              <c:f>List1!$C$27</c:f>
              <c:strCache>
                <c:ptCount val="1"/>
                <c:pt idx="0">
                  <c:v>RO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4655414908579466E-2"/>
                  <c:y val="-4.666372721928277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B66-49F0-87A3-3B9192B845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List1!$B$27</c:f>
              <c:numCache>
                <c:formatCode>0.0%</c:formatCode>
                <c:ptCount val="1"/>
                <c:pt idx="0">
                  <c:v>7.4999999999999997E-2</c:v>
                </c:pt>
              </c:numCache>
            </c:numRef>
          </c:xVal>
          <c:yVal>
            <c:numRef>
              <c:f>List1!$A$27</c:f>
              <c:numCache>
                <c:formatCode>0.0%</c:formatCode>
                <c:ptCount val="1"/>
                <c:pt idx="0">
                  <c:v>4.2000000000000003E-2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6-9149-402E-9150-02BFAEF7D23C}"/>
            </c:ext>
          </c:extLst>
        </c:ser>
        <c:ser>
          <c:idx val="25"/>
          <c:order val="26"/>
          <c:tx>
            <c:strRef>
              <c:f>List1!$C$28</c:f>
              <c:strCache>
                <c:ptCount val="1"/>
                <c:pt idx="0">
                  <c:v>SK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9846851070479701E-2"/>
                  <c:y val="-1.1665931804820694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List1!$B$28</c:f>
              <c:numCache>
                <c:formatCode>0.0%</c:formatCode>
                <c:ptCount val="1"/>
                <c:pt idx="0">
                  <c:v>0.08</c:v>
                </c:pt>
              </c:numCache>
            </c:numRef>
          </c:xVal>
          <c:yVal>
            <c:numRef>
              <c:f>List1!$A$28</c:f>
              <c:numCache>
                <c:formatCode>0.0%</c:formatCode>
                <c:ptCount val="1"/>
                <c:pt idx="0">
                  <c:v>4.2000000000000003E-2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9149-402E-9150-02BFAEF7D23C}"/>
            </c:ext>
          </c:extLst>
        </c:ser>
        <c:ser>
          <c:idx val="26"/>
          <c:order val="27"/>
          <c:tx>
            <c:strRef>
              <c:f>List1!$C$29</c:f>
              <c:strCache>
                <c:ptCount val="1"/>
                <c:pt idx="0">
                  <c:v>SI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3078085117466328E-2"/>
                  <c:y val="6.999559082892330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8DBA-474B-976E-F74675976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List1!$B$29</c:f>
              <c:numCache>
                <c:formatCode>0.0%</c:formatCode>
                <c:ptCount val="1"/>
                <c:pt idx="0">
                  <c:v>8.4000000000000005E-2</c:v>
                </c:pt>
              </c:numCache>
            </c:numRef>
          </c:xVal>
          <c:yVal>
            <c:numRef>
              <c:f>List1!$A$29</c:f>
              <c:numCache>
                <c:formatCode>0.0%</c:formatCode>
                <c:ptCount val="1"/>
                <c:pt idx="0">
                  <c:v>3.5999999999999997E-2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9149-402E-9150-02BFAEF7D23C}"/>
            </c:ext>
          </c:extLst>
        </c:ser>
        <c:ser>
          <c:idx val="27"/>
          <c:order val="28"/>
          <c:tx>
            <c:strRef>
              <c:f>List1!$C$30</c:f>
              <c:strCache>
                <c:ptCount val="1"/>
                <c:pt idx="0">
                  <c:v>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9617127676200622E-3"/>
                  <c:y val="6.9995590828923308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1BE8-47E0-B162-74C7DBCE8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List1!$B$30</c:f>
              <c:numCache>
                <c:formatCode>0.0%</c:formatCode>
                <c:ptCount val="1"/>
                <c:pt idx="0">
                  <c:v>8.5999999999999993E-2</c:v>
                </c:pt>
              </c:numCache>
            </c:numRef>
          </c:xVal>
          <c:yVal>
            <c:numRef>
              <c:f>List1!$A$30</c:f>
              <c:numCache>
                <c:formatCode>0.0%</c:formatCode>
                <c:ptCount val="1"/>
                <c:pt idx="0">
                  <c:v>3.5999999999999997E-2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9149-402E-9150-02BFAEF7D23C}"/>
            </c:ext>
          </c:extLst>
        </c:ser>
        <c:ser>
          <c:idx val="30"/>
          <c:order val="29"/>
          <c:tx>
            <c:strRef>
              <c:f>List1!$C$31</c:f>
              <c:strCache>
                <c:ptCount val="1"/>
                <c:pt idx="0">
                  <c:v>SE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347606396832839E-2"/>
                  <c:y val="2.333186360964053E-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2D7-4442-BA00-D1571E6295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List1!$B$31</c:f>
              <c:numCache>
                <c:formatCode>0.0%</c:formatCode>
                <c:ptCount val="1"/>
                <c:pt idx="0">
                  <c:v>8.2000000000000003E-2</c:v>
                </c:pt>
              </c:numCache>
            </c:numRef>
          </c:xVal>
          <c:yVal>
            <c:numRef>
              <c:f>List1!$A$31</c:f>
              <c:numCache>
                <c:formatCode>0.0%</c:formatCode>
                <c:ptCount val="1"/>
                <c:pt idx="0">
                  <c:v>3.9E-2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2-8DBA-474B-976E-F74675976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0108176"/>
        <c:axId val="690108568"/>
      </c:scatterChart>
      <c:valAx>
        <c:axId val="690108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0108568"/>
        <c:crosses val="autoZero"/>
        <c:crossBetween val="midCat"/>
      </c:valAx>
      <c:valAx>
        <c:axId val="690108568"/>
        <c:scaling>
          <c:orientation val="minMax"/>
          <c:max val="7.0000000000000007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0108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Sheet1!$B$2:$BX$2</c:f>
              <c:numCache>
                <c:formatCode>General</c:formatCode>
                <c:ptCount val="75"/>
                <c:pt idx="0">
                  <c:v>1263</c:v>
                </c:pt>
                <c:pt idx="1">
                  <c:v>2300</c:v>
                </c:pt>
                <c:pt idx="2">
                  <c:v>3458</c:v>
                </c:pt>
                <c:pt idx="3">
                  <c:v>3479</c:v>
                </c:pt>
                <c:pt idx="4">
                  <c:v>1315</c:v>
                </c:pt>
                <c:pt idx="5">
                  <c:v>264</c:v>
                </c:pt>
                <c:pt idx="6">
                  <c:v>1258</c:v>
                </c:pt>
                <c:pt idx="7">
                  <c:v>918</c:v>
                </c:pt>
                <c:pt idx="8">
                  <c:v>3581</c:v>
                </c:pt>
                <c:pt idx="9">
                  <c:v>4521</c:v>
                </c:pt>
                <c:pt idx="10">
                  <c:v>5830</c:v>
                </c:pt>
                <c:pt idx="11">
                  <c:v>7974</c:v>
                </c:pt>
                <c:pt idx="12">
                  <c:v>9972</c:v>
                </c:pt>
                <c:pt idx="13">
                  <c:v>2012</c:v>
                </c:pt>
                <c:pt idx="14">
                  <c:v>1726</c:v>
                </c:pt>
                <c:pt idx="15">
                  <c:v>9798</c:v>
                </c:pt>
                <c:pt idx="16">
                  <c:v>13412</c:v>
                </c:pt>
                <c:pt idx="17">
                  <c:v>13502</c:v>
                </c:pt>
                <c:pt idx="18">
                  <c:v>15202</c:v>
                </c:pt>
                <c:pt idx="19">
                  <c:v>13937</c:v>
                </c:pt>
                <c:pt idx="20">
                  <c:v>3377</c:v>
                </c:pt>
                <c:pt idx="21">
                  <c:v>3230</c:v>
                </c:pt>
                <c:pt idx="22">
                  <c:v>14256</c:v>
                </c:pt>
                <c:pt idx="23">
                  <c:v>15099</c:v>
                </c:pt>
                <c:pt idx="24">
                  <c:v>16133</c:v>
                </c:pt>
                <c:pt idx="25">
                  <c:v>17196</c:v>
                </c:pt>
                <c:pt idx="26">
                  <c:v>15740</c:v>
                </c:pt>
                <c:pt idx="27">
                  <c:v>4123</c:v>
                </c:pt>
                <c:pt idx="28">
                  <c:v>3100</c:v>
                </c:pt>
                <c:pt idx="29">
                  <c:v>12539</c:v>
                </c:pt>
                <c:pt idx="30">
                  <c:v>14433</c:v>
                </c:pt>
                <c:pt idx="31">
                  <c:v>13432</c:v>
                </c:pt>
                <c:pt idx="32">
                  <c:v>13106</c:v>
                </c:pt>
                <c:pt idx="33">
                  <c:v>13947</c:v>
                </c:pt>
                <c:pt idx="34">
                  <c:v>1797</c:v>
                </c:pt>
                <c:pt idx="35">
                  <c:v>1836</c:v>
                </c:pt>
                <c:pt idx="36">
                  <c:v>11652</c:v>
                </c:pt>
                <c:pt idx="37">
                  <c:v>14244</c:v>
                </c:pt>
                <c:pt idx="38">
                  <c:v>15322</c:v>
                </c:pt>
                <c:pt idx="39">
                  <c:v>17754</c:v>
                </c:pt>
                <c:pt idx="40">
                  <c:v>15963</c:v>
                </c:pt>
                <c:pt idx="41">
                  <c:v>3149</c:v>
                </c:pt>
                <c:pt idx="42">
                  <c:v>3304</c:v>
                </c:pt>
                <c:pt idx="43">
                  <c:v>15250</c:v>
                </c:pt>
                <c:pt idx="44">
                  <c:v>16835</c:v>
                </c:pt>
                <c:pt idx="45">
                  <c:v>18550</c:v>
                </c:pt>
                <c:pt idx="46">
                  <c:v>22109</c:v>
                </c:pt>
                <c:pt idx="47">
                  <c:v>21058</c:v>
                </c:pt>
                <c:pt idx="48">
                  <c:v>4517</c:v>
                </c:pt>
                <c:pt idx="49">
                  <c:v>2351</c:v>
                </c:pt>
                <c:pt idx="50">
                  <c:v>15544</c:v>
                </c:pt>
                <c:pt idx="51">
                  <c:v>17304</c:v>
                </c:pt>
                <c:pt idx="52">
                  <c:v>17662</c:v>
                </c:pt>
                <c:pt idx="53">
                  <c:v>19976</c:v>
                </c:pt>
                <c:pt idx="54">
                  <c:v>18614</c:v>
                </c:pt>
                <c:pt idx="55">
                  <c:v>3026</c:v>
                </c:pt>
                <c:pt idx="56">
                  <c:v>2004</c:v>
                </c:pt>
                <c:pt idx="57">
                  <c:v>15842</c:v>
                </c:pt>
                <c:pt idx="58">
                  <c:v>19456</c:v>
                </c:pt>
                <c:pt idx="59">
                  <c:v>19582</c:v>
                </c:pt>
                <c:pt idx="60">
                  <c:v>22983</c:v>
                </c:pt>
                <c:pt idx="61">
                  <c:v>20882</c:v>
                </c:pt>
                <c:pt idx="62">
                  <c:v>3421</c:v>
                </c:pt>
                <c:pt idx="63">
                  <c:v>2854</c:v>
                </c:pt>
                <c:pt idx="64">
                  <c:v>22249</c:v>
                </c:pt>
                <c:pt idx="65">
                  <c:v>29983</c:v>
                </c:pt>
                <c:pt idx="66">
                  <c:v>34022</c:v>
                </c:pt>
                <c:pt idx="67">
                  <c:v>36281</c:v>
                </c:pt>
                <c:pt idx="68">
                  <c:v>32457</c:v>
                </c:pt>
                <c:pt idx="69">
                  <c:v>11852</c:v>
                </c:pt>
                <c:pt idx="70">
                  <c:v>10782</c:v>
                </c:pt>
                <c:pt idx="71">
                  <c:v>32829</c:v>
                </c:pt>
                <c:pt idx="72">
                  <c:v>39745</c:v>
                </c:pt>
                <c:pt idx="73">
                  <c:v>44585</c:v>
                </c:pt>
                <c:pt idx="74">
                  <c:v>44336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Počet podaných dávek v čase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4.9945636055532629E-2"/>
          <c:y val="9.872430150147242E-2"/>
          <c:w val="0.74205290978039029"/>
          <c:h val="0.837734349420727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List1!$B$2:$M$2</c:f>
              <c:numCache>
                <c:formatCode>General</c:formatCode>
                <c:ptCount val="12"/>
                <c:pt idx="0">
                  <c:v>7</c:v>
                </c:pt>
                <c:pt idx="1">
                  <c:v>701</c:v>
                </c:pt>
                <c:pt idx="2">
                  <c:v>1131</c:v>
                </c:pt>
                <c:pt idx="3">
                  <c:v>1138</c:v>
                </c:pt>
                <c:pt idx="4">
                  <c:v>1227</c:v>
                </c:pt>
                <c:pt idx="5">
                  <c:v>1019</c:v>
                </c:pt>
                <c:pt idx="6">
                  <c:v>61</c:v>
                </c:pt>
                <c:pt idx="7">
                  <c:v>17</c:v>
                </c:pt>
                <c:pt idx="8">
                  <c:v>636</c:v>
                </c:pt>
                <c:pt idx="9">
                  <c:v>870</c:v>
                </c:pt>
                <c:pt idx="10">
                  <c:v>1209</c:v>
                </c:pt>
                <c:pt idx="11">
                  <c:v>1480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List1!$B$3:$M$3</c:f>
              <c:numCache>
                <c:formatCode>General</c:formatCode>
                <c:ptCount val="12"/>
                <c:pt idx="0">
                  <c:v>2</c:v>
                </c:pt>
                <c:pt idx="1">
                  <c:v>291</c:v>
                </c:pt>
                <c:pt idx="2">
                  <c:v>296</c:v>
                </c:pt>
                <c:pt idx="3">
                  <c:v>423</c:v>
                </c:pt>
                <c:pt idx="4">
                  <c:v>189</c:v>
                </c:pt>
                <c:pt idx="5">
                  <c:v>197</c:v>
                </c:pt>
                <c:pt idx="6">
                  <c:v>0</c:v>
                </c:pt>
                <c:pt idx="7">
                  <c:v>0</c:v>
                </c:pt>
                <c:pt idx="8">
                  <c:v>72</c:v>
                </c:pt>
                <c:pt idx="9">
                  <c:v>288</c:v>
                </c:pt>
                <c:pt idx="10">
                  <c:v>908</c:v>
                </c:pt>
                <c:pt idx="11">
                  <c:v>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Jihočeský kraj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List1!$B$4:$M$4</c:f>
              <c:numCache>
                <c:formatCode>General</c:formatCode>
                <c:ptCount val="12"/>
                <c:pt idx="0">
                  <c:v>21</c:v>
                </c:pt>
                <c:pt idx="1">
                  <c:v>0</c:v>
                </c:pt>
                <c:pt idx="2">
                  <c:v>80</c:v>
                </c:pt>
                <c:pt idx="3">
                  <c:v>151</c:v>
                </c:pt>
                <c:pt idx="4">
                  <c:v>201</c:v>
                </c:pt>
                <c:pt idx="5">
                  <c:v>109</c:v>
                </c:pt>
                <c:pt idx="6">
                  <c:v>0</c:v>
                </c:pt>
                <c:pt idx="7">
                  <c:v>1</c:v>
                </c:pt>
                <c:pt idx="8">
                  <c:v>5</c:v>
                </c:pt>
                <c:pt idx="9">
                  <c:v>314</c:v>
                </c:pt>
                <c:pt idx="10">
                  <c:v>526</c:v>
                </c:pt>
                <c:pt idx="11">
                  <c:v>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Plzeňský kraj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List1!$B$5:$M$5</c:f>
              <c:numCache>
                <c:formatCode>General</c:formatCode>
                <c:ptCount val="12"/>
                <c:pt idx="0">
                  <c:v>0</c:v>
                </c:pt>
                <c:pt idx="1">
                  <c:v>108</c:v>
                </c:pt>
                <c:pt idx="2">
                  <c:v>276</c:v>
                </c:pt>
                <c:pt idx="3">
                  <c:v>312</c:v>
                </c:pt>
                <c:pt idx="4">
                  <c:v>256</c:v>
                </c:pt>
                <c:pt idx="5">
                  <c:v>226</c:v>
                </c:pt>
                <c:pt idx="6">
                  <c:v>81</c:v>
                </c:pt>
                <c:pt idx="7">
                  <c:v>47</c:v>
                </c:pt>
                <c:pt idx="8">
                  <c:v>475</c:v>
                </c:pt>
                <c:pt idx="9">
                  <c:v>643</c:v>
                </c:pt>
                <c:pt idx="10">
                  <c:v>561</c:v>
                </c:pt>
                <c:pt idx="11">
                  <c:v>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Karlovarský kraj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List1!$B$6:$M$6</c:f>
              <c:numCache>
                <c:formatCode>General</c:formatCode>
                <c:ptCount val="12"/>
                <c:pt idx="0">
                  <c:v>0</c:v>
                </c:pt>
                <c:pt idx="1">
                  <c:v>62</c:v>
                </c:pt>
                <c:pt idx="2">
                  <c:v>99</c:v>
                </c:pt>
                <c:pt idx="3">
                  <c:v>136</c:v>
                </c:pt>
                <c:pt idx="4">
                  <c:v>123</c:v>
                </c:pt>
                <c:pt idx="5">
                  <c:v>372</c:v>
                </c:pt>
                <c:pt idx="6">
                  <c:v>107</c:v>
                </c:pt>
                <c:pt idx="7">
                  <c:v>66</c:v>
                </c:pt>
                <c:pt idx="8">
                  <c:v>649</c:v>
                </c:pt>
                <c:pt idx="9">
                  <c:v>916</c:v>
                </c:pt>
                <c:pt idx="10">
                  <c:v>1107</c:v>
                </c:pt>
                <c:pt idx="11">
                  <c:v>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Ústecký kraj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List1!$B$7:$M$7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128</c:v>
                </c:pt>
                <c:pt idx="4">
                  <c:v>228</c:v>
                </c:pt>
                <c:pt idx="5">
                  <c:v>19</c:v>
                </c:pt>
                <c:pt idx="6">
                  <c:v>37</c:v>
                </c:pt>
                <c:pt idx="7">
                  <c:v>0</c:v>
                </c:pt>
                <c:pt idx="8">
                  <c:v>15</c:v>
                </c:pt>
                <c:pt idx="9">
                  <c:v>128</c:v>
                </c:pt>
                <c:pt idx="10">
                  <c:v>0</c:v>
                </c:pt>
                <c:pt idx="1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Liberecký kraj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List1!$B$8:$M$8</c:f>
              <c:numCache>
                <c:formatCode>General</c:formatCode>
                <c:ptCount val="12"/>
                <c:pt idx="0">
                  <c:v>0</c:v>
                </c:pt>
                <c:pt idx="1">
                  <c:v>60</c:v>
                </c:pt>
                <c:pt idx="2">
                  <c:v>90</c:v>
                </c:pt>
                <c:pt idx="3">
                  <c:v>109</c:v>
                </c:pt>
                <c:pt idx="4">
                  <c:v>249</c:v>
                </c:pt>
                <c:pt idx="5">
                  <c:v>227</c:v>
                </c:pt>
                <c:pt idx="6">
                  <c:v>0</c:v>
                </c:pt>
                <c:pt idx="7">
                  <c:v>0</c:v>
                </c:pt>
                <c:pt idx="8">
                  <c:v>139</c:v>
                </c:pt>
                <c:pt idx="9">
                  <c:v>158</c:v>
                </c:pt>
                <c:pt idx="10">
                  <c:v>75</c:v>
                </c:pt>
                <c:pt idx="11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List1!$B$9:$M$9</c:f>
              <c:numCache>
                <c:formatCode>General</c:formatCode>
                <c:ptCount val="12"/>
                <c:pt idx="0">
                  <c:v>1</c:v>
                </c:pt>
                <c:pt idx="1">
                  <c:v>233</c:v>
                </c:pt>
                <c:pt idx="2">
                  <c:v>358</c:v>
                </c:pt>
                <c:pt idx="3">
                  <c:v>548</c:v>
                </c:pt>
                <c:pt idx="4">
                  <c:v>468</c:v>
                </c:pt>
                <c:pt idx="5">
                  <c:v>366</c:v>
                </c:pt>
                <c:pt idx="6">
                  <c:v>198</c:v>
                </c:pt>
                <c:pt idx="7">
                  <c:v>34</c:v>
                </c:pt>
                <c:pt idx="8">
                  <c:v>193</c:v>
                </c:pt>
                <c:pt idx="9">
                  <c:v>396</c:v>
                </c:pt>
                <c:pt idx="10">
                  <c:v>412</c:v>
                </c:pt>
                <c:pt idx="11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Pardubický kraj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List1!$B$10:$M$10</c:f>
              <c:numCache>
                <c:formatCode>General</c:formatCode>
                <c:ptCount val="12"/>
                <c:pt idx="0">
                  <c:v>0</c:v>
                </c:pt>
                <c:pt idx="1">
                  <c:v>42</c:v>
                </c:pt>
                <c:pt idx="2">
                  <c:v>242</c:v>
                </c:pt>
                <c:pt idx="3">
                  <c:v>767</c:v>
                </c:pt>
                <c:pt idx="4">
                  <c:v>994</c:v>
                </c:pt>
                <c:pt idx="5">
                  <c:v>681</c:v>
                </c:pt>
                <c:pt idx="6">
                  <c:v>104</c:v>
                </c:pt>
                <c:pt idx="7">
                  <c:v>67</c:v>
                </c:pt>
                <c:pt idx="8">
                  <c:v>544</c:v>
                </c:pt>
                <c:pt idx="9">
                  <c:v>670</c:v>
                </c:pt>
                <c:pt idx="10">
                  <c:v>702</c:v>
                </c:pt>
                <c:pt idx="11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Kraj Vysočina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List1!$B$11:$M$11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0</c:v>
                </c:pt>
                <c:pt idx="7">
                  <c:v>0</c:v>
                </c:pt>
                <c:pt idx="8">
                  <c:v>29</c:v>
                </c:pt>
                <c:pt idx="9">
                  <c:v>168</c:v>
                </c:pt>
                <c:pt idx="10">
                  <c:v>275</c:v>
                </c:pt>
                <c:pt idx="11">
                  <c:v>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Jihomoravský kraj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List1!$B$12:$M$12</c:f>
              <c:numCache>
                <c:formatCode>General</c:formatCode>
                <c:ptCount val="12"/>
                <c:pt idx="0">
                  <c:v>12</c:v>
                </c:pt>
                <c:pt idx="1">
                  <c:v>321</c:v>
                </c:pt>
                <c:pt idx="2">
                  <c:v>305</c:v>
                </c:pt>
                <c:pt idx="3">
                  <c:v>535</c:v>
                </c:pt>
                <c:pt idx="4">
                  <c:v>658</c:v>
                </c:pt>
                <c:pt idx="5">
                  <c:v>633</c:v>
                </c:pt>
                <c:pt idx="6">
                  <c:v>25</c:v>
                </c:pt>
                <c:pt idx="7">
                  <c:v>31</c:v>
                </c:pt>
                <c:pt idx="8">
                  <c:v>684</c:v>
                </c:pt>
                <c:pt idx="9">
                  <c:v>837</c:v>
                </c:pt>
                <c:pt idx="10">
                  <c:v>865</c:v>
                </c:pt>
                <c:pt idx="11">
                  <c:v>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E-43E0-9489-B921B728B2A0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Olomoucký kraj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List1!$B$13:$M$13</c:f>
              <c:numCache>
                <c:formatCode>General</c:formatCode>
                <c:ptCount val="12"/>
                <c:pt idx="0">
                  <c:v>0</c:v>
                </c:pt>
                <c:pt idx="1">
                  <c:v>79</c:v>
                </c:pt>
                <c:pt idx="2">
                  <c:v>130</c:v>
                </c:pt>
                <c:pt idx="3">
                  <c:v>230</c:v>
                </c:pt>
                <c:pt idx="4">
                  <c:v>246</c:v>
                </c:pt>
                <c:pt idx="5">
                  <c:v>186</c:v>
                </c:pt>
                <c:pt idx="6">
                  <c:v>47</c:v>
                </c:pt>
                <c:pt idx="7">
                  <c:v>0</c:v>
                </c:pt>
                <c:pt idx="8">
                  <c:v>198</c:v>
                </c:pt>
                <c:pt idx="9">
                  <c:v>323</c:v>
                </c:pt>
                <c:pt idx="10">
                  <c:v>717</c:v>
                </c:pt>
                <c:pt idx="11">
                  <c:v>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E-43E0-9489-B921B728B2A0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Zlínský kraj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List1!$B$14:$M$14</c:f>
              <c:numCache>
                <c:formatCode>General</c:formatCode>
                <c:ptCount val="12"/>
                <c:pt idx="0">
                  <c:v>23</c:v>
                </c:pt>
                <c:pt idx="1">
                  <c:v>457</c:v>
                </c:pt>
                <c:pt idx="2">
                  <c:v>511</c:v>
                </c:pt>
                <c:pt idx="3">
                  <c:v>732</c:v>
                </c:pt>
                <c:pt idx="4">
                  <c:v>742</c:v>
                </c:pt>
                <c:pt idx="5">
                  <c:v>438</c:v>
                </c:pt>
                <c:pt idx="6">
                  <c:v>28</c:v>
                </c:pt>
                <c:pt idx="7">
                  <c:v>11</c:v>
                </c:pt>
                <c:pt idx="8">
                  <c:v>317</c:v>
                </c:pt>
                <c:pt idx="9">
                  <c:v>398</c:v>
                </c:pt>
                <c:pt idx="10">
                  <c:v>623</c:v>
                </c:pt>
                <c:pt idx="11">
                  <c:v>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E-43E0-9489-B921B728B2A0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List1!$B$15:$M$15</c:f>
              <c:numCache>
                <c:formatCode>General</c:formatCode>
                <c:ptCount val="12"/>
                <c:pt idx="0">
                  <c:v>0</c:v>
                </c:pt>
                <c:pt idx="1">
                  <c:v>153</c:v>
                </c:pt>
                <c:pt idx="2">
                  <c:v>493</c:v>
                </c:pt>
                <c:pt idx="3">
                  <c:v>802</c:v>
                </c:pt>
                <c:pt idx="4">
                  <c:v>548</c:v>
                </c:pt>
                <c:pt idx="5">
                  <c:v>508</c:v>
                </c:pt>
                <c:pt idx="6">
                  <c:v>487</c:v>
                </c:pt>
                <c:pt idx="7">
                  <c:v>123</c:v>
                </c:pt>
                <c:pt idx="8">
                  <c:v>1200</c:v>
                </c:pt>
                <c:pt idx="9">
                  <c:v>1513</c:v>
                </c:pt>
                <c:pt idx="10">
                  <c:v>1765</c:v>
                </c:pt>
                <c:pt idx="11">
                  <c:v>1499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E-43E0-9489-B921B728B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64139039"/>
        <c:axId val="595872255"/>
      </c:bar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18878537566286"/>
          <c:y val="0.18467906065777301"/>
          <c:w val="0.17663969027583734"/>
          <c:h val="0.73010484841512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6071877988090669"/>
          <c:y val="9.381086510791666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List1!$B$2:$M$2</c:f>
              <c:numCache>
                <c:formatCode>General</c:formatCode>
                <c:ptCount val="12"/>
                <c:pt idx="0">
                  <c:v>7</c:v>
                </c:pt>
                <c:pt idx="1">
                  <c:v>708</c:v>
                </c:pt>
                <c:pt idx="2">
                  <c:v>1839</c:v>
                </c:pt>
                <c:pt idx="3">
                  <c:v>2977</c:v>
                </c:pt>
                <c:pt idx="4">
                  <c:v>4204</c:v>
                </c:pt>
                <c:pt idx="5">
                  <c:v>5223</c:v>
                </c:pt>
                <c:pt idx="6">
                  <c:v>5284</c:v>
                </c:pt>
                <c:pt idx="7">
                  <c:v>5301</c:v>
                </c:pt>
                <c:pt idx="8">
                  <c:v>5937</c:v>
                </c:pt>
                <c:pt idx="9">
                  <c:v>6807</c:v>
                </c:pt>
                <c:pt idx="10">
                  <c:v>8016</c:v>
                </c:pt>
                <c:pt idx="11">
                  <c:v>9496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List1!$B$3:$M$3</c:f>
              <c:numCache>
                <c:formatCode>General</c:formatCode>
                <c:ptCount val="12"/>
                <c:pt idx="0">
                  <c:v>0</c:v>
                </c:pt>
                <c:pt idx="1">
                  <c:v>153</c:v>
                </c:pt>
                <c:pt idx="2">
                  <c:v>646</c:v>
                </c:pt>
                <c:pt idx="3">
                  <c:v>1448</c:v>
                </c:pt>
                <c:pt idx="4">
                  <c:v>1996</c:v>
                </c:pt>
                <c:pt idx="5">
                  <c:v>2504</c:v>
                </c:pt>
                <c:pt idx="6">
                  <c:v>2991</c:v>
                </c:pt>
                <c:pt idx="7">
                  <c:v>3114</c:v>
                </c:pt>
                <c:pt idx="8">
                  <c:v>4314</c:v>
                </c:pt>
                <c:pt idx="9">
                  <c:v>5827</c:v>
                </c:pt>
                <c:pt idx="10">
                  <c:v>7592</c:v>
                </c:pt>
                <c:pt idx="11">
                  <c:v>9091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List1!$B$4:$M$4</c:f>
              <c:numCache>
                <c:formatCode>General</c:formatCode>
                <c:ptCount val="12"/>
                <c:pt idx="0">
                  <c:v>12</c:v>
                </c:pt>
                <c:pt idx="1">
                  <c:v>333</c:v>
                </c:pt>
                <c:pt idx="2">
                  <c:v>638</c:v>
                </c:pt>
                <c:pt idx="3">
                  <c:v>1173</c:v>
                </c:pt>
                <c:pt idx="4">
                  <c:v>1831</c:v>
                </c:pt>
                <c:pt idx="5">
                  <c:v>2464</c:v>
                </c:pt>
                <c:pt idx="6">
                  <c:v>2489</c:v>
                </c:pt>
                <c:pt idx="7">
                  <c:v>2520</c:v>
                </c:pt>
                <c:pt idx="8">
                  <c:v>3204</c:v>
                </c:pt>
                <c:pt idx="9">
                  <c:v>4041</c:v>
                </c:pt>
                <c:pt idx="10">
                  <c:v>4906</c:v>
                </c:pt>
                <c:pt idx="11">
                  <c:v>5728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List1!$B$5:$M$5</c:f>
              <c:numCache>
                <c:formatCode>General</c:formatCode>
                <c:ptCount val="12"/>
                <c:pt idx="0">
                  <c:v>0</c:v>
                </c:pt>
                <c:pt idx="1">
                  <c:v>42</c:v>
                </c:pt>
                <c:pt idx="2">
                  <c:v>284</c:v>
                </c:pt>
                <c:pt idx="3">
                  <c:v>1051</c:v>
                </c:pt>
                <c:pt idx="4">
                  <c:v>2045</c:v>
                </c:pt>
                <c:pt idx="5">
                  <c:v>2726</c:v>
                </c:pt>
                <c:pt idx="6">
                  <c:v>2830</c:v>
                </c:pt>
                <c:pt idx="7">
                  <c:v>2897</c:v>
                </c:pt>
                <c:pt idx="8">
                  <c:v>3441</c:v>
                </c:pt>
                <c:pt idx="9">
                  <c:v>4111</c:v>
                </c:pt>
                <c:pt idx="10">
                  <c:v>4813</c:v>
                </c:pt>
                <c:pt idx="11">
                  <c:v>5415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List1!$B$6:$M$6</c:f>
              <c:numCache>
                <c:formatCode>General</c:formatCode>
                <c:ptCount val="12"/>
                <c:pt idx="0">
                  <c:v>23</c:v>
                </c:pt>
                <c:pt idx="1">
                  <c:v>480</c:v>
                </c:pt>
                <c:pt idx="2">
                  <c:v>991</c:v>
                </c:pt>
                <c:pt idx="3">
                  <c:v>1723</c:v>
                </c:pt>
                <c:pt idx="4">
                  <c:v>2465</c:v>
                </c:pt>
                <c:pt idx="5">
                  <c:v>2903</c:v>
                </c:pt>
                <c:pt idx="6">
                  <c:v>2931</c:v>
                </c:pt>
                <c:pt idx="7">
                  <c:v>2942</c:v>
                </c:pt>
                <c:pt idx="8">
                  <c:v>3259</c:v>
                </c:pt>
                <c:pt idx="9">
                  <c:v>3657</c:v>
                </c:pt>
                <c:pt idx="10">
                  <c:v>4280</c:v>
                </c:pt>
                <c:pt idx="11">
                  <c:v>5021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List1!$B$7:$M$7</c:f>
              <c:numCache>
                <c:formatCode>General</c:formatCode>
                <c:ptCount val="12"/>
                <c:pt idx="0">
                  <c:v>0</c:v>
                </c:pt>
                <c:pt idx="1">
                  <c:v>62</c:v>
                </c:pt>
                <c:pt idx="2">
                  <c:v>161</c:v>
                </c:pt>
                <c:pt idx="3">
                  <c:v>297</c:v>
                </c:pt>
                <c:pt idx="4">
                  <c:v>420</c:v>
                </c:pt>
                <c:pt idx="5">
                  <c:v>792</c:v>
                </c:pt>
                <c:pt idx="6">
                  <c:v>899</c:v>
                </c:pt>
                <c:pt idx="7">
                  <c:v>965</c:v>
                </c:pt>
                <c:pt idx="8">
                  <c:v>1614</c:v>
                </c:pt>
                <c:pt idx="9">
                  <c:v>2530</c:v>
                </c:pt>
                <c:pt idx="10">
                  <c:v>3637</c:v>
                </c:pt>
                <c:pt idx="11">
                  <c:v>4371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List1!$B$8:$M$8</c:f>
              <c:numCache>
                <c:formatCode>General</c:formatCode>
                <c:ptCount val="12"/>
                <c:pt idx="0">
                  <c:v>2</c:v>
                </c:pt>
                <c:pt idx="1">
                  <c:v>293</c:v>
                </c:pt>
                <c:pt idx="2">
                  <c:v>589</c:v>
                </c:pt>
                <c:pt idx="3">
                  <c:v>1012</c:v>
                </c:pt>
                <c:pt idx="4">
                  <c:v>1201</c:v>
                </c:pt>
                <c:pt idx="5">
                  <c:v>1398</c:v>
                </c:pt>
                <c:pt idx="6">
                  <c:v>1398</c:v>
                </c:pt>
                <c:pt idx="7">
                  <c:v>1398</c:v>
                </c:pt>
                <c:pt idx="8">
                  <c:v>1470</c:v>
                </c:pt>
                <c:pt idx="9">
                  <c:v>1758</c:v>
                </c:pt>
                <c:pt idx="10">
                  <c:v>2666</c:v>
                </c:pt>
                <c:pt idx="11">
                  <c:v>3582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List1!$B$9:$M$9</c:f>
              <c:numCache>
                <c:formatCode>General</c:formatCode>
                <c:ptCount val="12"/>
                <c:pt idx="0">
                  <c:v>1</c:v>
                </c:pt>
                <c:pt idx="1">
                  <c:v>234</c:v>
                </c:pt>
                <c:pt idx="2">
                  <c:v>592</c:v>
                </c:pt>
                <c:pt idx="3">
                  <c:v>1140</c:v>
                </c:pt>
                <c:pt idx="4">
                  <c:v>1608</c:v>
                </c:pt>
                <c:pt idx="5">
                  <c:v>1974</c:v>
                </c:pt>
                <c:pt idx="6">
                  <c:v>2172</c:v>
                </c:pt>
                <c:pt idx="7">
                  <c:v>2206</c:v>
                </c:pt>
                <c:pt idx="8">
                  <c:v>2399</c:v>
                </c:pt>
                <c:pt idx="9">
                  <c:v>2795</c:v>
                </c:pt>
                <c:pt idx="10">
                  <c:v>3207</c:v>
                </c:pt>
                <c:pt idx="11">
                  <c:v>3564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List1!$B$10:$M$10</c:f>
              <c:numCache>
                <c:formatCode>General</c:formatCode>
                <c:ptCount val="12"/>
                <c:pt idx="0">
                  <c:v>0</c:v>
                </c:pt>
                <c:pt idx="1">
                  <c:v>108</c:v>
                </c:pt>
                <c:pt idx="2">
                  <c:v>384</c:v>
                </c:pt>
                <c:pt idx="3">
                  <c:v>696</c:v>
                </c:pt>
                <c:pt idx="4">
                  <c:v>952</c:v>
                </c:pt>
                <c:pt idx="5">
                  <c:v>1178</c:v>
                </c:pt>
                <c:pt idx="6">
                  <c:v>1259</c:v>
                </c:pt>
                <c:pt idx="7">
                  <c:v>1306</c:v>
                </c:pt>
                <c:pt idx="8">
                  <c:v>1781</c:v>
                </c:pt>
                <c:pt idx="9">
                  <c:v>2424</c:v>
                </c:pt>
                <c:pt idx="10">
                  <c:v>2985</c:v>
                </c:pt>
                <c:pt idx="11">
                  <c:v>3284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List1!$B$11:$M$11</c:f>
              <c:numCache>
                <c:formatCode>General</c:formatCode>
                <c:ptCount val="12"/>
                <c:pt idx="0">
                  <c:v>0</c:v>
                </c:pt>
                <c:pt idx="1">
                  <c:v>79</c:v>
                </c:pt>
                <c:pt idx="2">
                  <c:v>209</c:v>
                </c:pt>
                <c:pt idx="3">
                  <c:v>439</c:v>
                </c:pt>
                <c:pt idx="4">
                  <c:v>685</c:v>
                </c:pt>
                <c:pt idx="5">
                  <c:v>871</c:v>
                </c:pt>
                <c:pt idx="6">
                  <c:v>918</c:v>
                </c:pt>
                <c:pt idx="7">
                  <c:v>918</c:v>
                </c:pt>
                <c:pt idx="8">
                  <c:v>1116</c:v>
                </c:pt>
                <c:pt idx="9">
                  <c:v>1439</c:v>
                </c:pt>
                <c:pt idx="10">
                  <c:v>2156</c:v>
                </c:pt>
                <c:pt idx="11">
                  <c:v>2944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List1!$B$12:$M$12</c:f>
              <c:numCache>
                <c:formatCode>General</c:formatCode>
                <c:ptCount val="12"/>
                <c:pt idx="0">
                  <c:v>21</c:v>
                </c:pt>
                <c:pt idx="1">
                  <c:v>21</c:v>
                </c:pt>
                <c:pt idx="2">
                  <c:v>101</c:v>
                </c:pt>
                <c:pt idx="3">
                  <c:v>252</c:v>
                </c:pt>
                <c:pt idx="4">
                  <c:v>453</c:v>
                </c:pt>
                <c:pt idx="5">
                  <c:v>562</c:v>
                </c:pt>
                <c:pt idx="6">
                  <c:v>562</c:v>
                </c:pt>
                <c:pt idx="7">
                  <c:v>563</c:v>
                </c:pt>
                <c:pt idx="8">
                  <c:v>568</c:v>
                </c:pt>
                <c:pt idx="9">
                  <c:v>882</c:v>
                </c:pt>
                <c:pt idx="10">
                  <c:v>1408</c:v>
                </c:pt>
                <c:pt idx="11">
                  <c:v>1891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List1!$B$13:$M$13</c:f>
              <c:numCache>
                <c:formatCode>General</c:formatCode>
                <c:ptCount val="12"/>
                <c:pt idx="0">
                  <c:v>0</c:v>
                </c:pt>
                <c:pt idx="1">
                  <c:v>60</c:v>
                </c:pt>
                <c:pt idx="2">
                  <c:v>150</c:v>
                </c:pt>
                <c:pt idx="3">
                  <c:v>259</c:v>
                </c:pt>
                <c:pt idx="4">
                  <c:v>508</c:v>
                </c:pt>
                <c:pt idx="5">
                  <c:v>735</c:v>
                </c:pt>
                <c:pt idx="6">
                  <c:v>735</c:v>
                </c:pt>
                <c:pt idx="7">
                  <c:v>735</c:v>
                </c:pt>
                <c:pt idx="8">
                  <c:v>874</c:v>
                </c:pt>
                <c:pt idx="9">
                  <c:v>1032</c:v>
                </c:pt>
                <c:pt idx="10">
                  <c:v>1107</c:v>
                </c:pt>
                <c:pt idx="11">
                  <c:v>1326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List1!$B$14:$M$14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39</c:v>
                </c:pt>
                <c:pt idx="7">
                  <c:v>39</c:v>
                </c:pt>
                <c:pt idx="8">
                  <c:v>68</c:v>
                </c:pt>
                <c:pt idx="9">
                  <c:v>236</c:v>
                </c:pt>
                <c:pt idx="10">
                  <c:v>511</c:v>
                </c:pt>
                <c:pt idx="11">
                  <c:v>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List1!$B$1:$M$1</c:f>
              <c:strCache>
                <c:ptCount val="12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</c:strCache>
            </c:strRef>
          </c:cat>
          <c:val>
            <c:numRef>
              <c:f>List1!$B$15:$M$15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159</c:v>
                </c:pt>
                <c:pt idx="4">
                  <c:v>387</c:v>
                </c:pt>
                <c:pt idx="5">
                  <c:v>406</c:v>
                </c:pt>
                <c:pt idx="6">
                  <c:v>443</c:v>
                </c:pt>
                <c:pt idx="7">
                  <c:v>443</c:v>
                </c:pt>
                <c:pt idx="8">
                  <c:v>458</c:v>
                </c:pt>
                <c:pt idx="9">
                  <c:v>586</c:v>
                </c:pt>
                <c:pt idx="10">
                  <c:v>586</c:v>
                </c:pt>
                <c:pt idx="11">
                  <c:v>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43209118268355"/>
          <c:w val="0.16952519057071461"/>
          <c:h val="0.821570441895341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Jihočeský kraj</c:v>
                </c:pt>
                <c:pt idx="2">
                  <c:v>Středočeský kraj</c:v>
                </c:pt>
                <c:pt idx="3">
                  <c:v>Hlavní město Praha</c:v>
                </c:pt>
                <c:pt idx="4">
                  <c:v>Plzeňský kraj</c:v>
                </c:pt>
                <c:pt idx="5">
                  <c:v>Liberecký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Jihomoravský kraj</c:v>
                </c:pt>
                <c:pt idx="10">
                  <c:v>Olomoucký kraj</c:v>
                </c:pt>
                <c:pt idx="11">
                  <c:v>Moravskoslezský kraj</c:v>
                </c:pt>
                <c:pt idx="12">
                  <c:v>Pardubický kraj</c:v>
                </c:pt>
                <c:pt idx="13">
                  <c:v>Zlínský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80.362718214644488</c:v>
                </c:pt>
                <c:pt idx="1">
                  <c:v>77.31301711114871</c:v>
                </c:pt>
                <c:pt idx="2">
                  <c:v>70.781241765278764</c:v>
                </c:pt>
                <c:pt idx="3">
                  <c:v>69.248352119684924</c:v>
                </c:pt>
                <c:pt idx="4">
                  <c:v>67.950615274818233</c:v>
                </c:pt>
                <c:pt idx="5">
                  <c:v>67.907773445423601</c:v>
                </c:pt>
                <c:pt idx="6">
                  <c:v>67.205034002663723</c:v>
                </c:pt>
                <c:pt idx="7">
                  <c:v>66.554054591109974</c:v>
                </c:pt>
                <c:pt idx="8">
                  <c:v>65.536475318455473</c:v>
                </c:pt>
                <c:pt idx="9">
                  <c:v>65.234662400408055</c:v>
                </c:pt>
                <c:pt idx="10">
                  <c:v>63.595009612113628</c:v>
                </c:pt>
                <c:pt idx="11">
                  <c:v>59.18508270035376</c:v>
                </c:pt>
                <c:pt idx="12">
                  <c:v>57.373598998970657</c:v>
                </c:pt>
                <c:pt idx="13">
                  <c:v>56.336311592896806</c:v>
                </c:pt>
                <c:pt idx="14">
                  <c:v>52.849999695480321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72956830493733849"/>
          <c:h val="0.85154079342973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ZP v nemocnicích / ZZS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Sheet1!$B$2:$BX$2</c:f>
              <c:numCache>
                <c:formatCode>General</c:formatCode>
                <c:ptCount val="75"/>
                <c:pt idx="0">
                  <c:v>889</c:v>
                </c:pt>
                <c:pt idx="1">
                  <c:v>1737</c:v>
                </c:pt>
                <c:pt idx="2">
                  <c:v>2505</c:v>
                </c:pt>
                <c:pt idx="3">
                  <c:v>2472</c:v>
                </c:pt>
                <c:pt idx="4">
                  <c:v>791</c:v>
                </c:pt>
                <c:pt idx="5">
                  <c:v>166</c:v>
                </c:pt>
                <c:pt idx="6">
                  <c:v>1013</c:v>
                </c:pt>
                <c:pt idx="7">
                  <c:v>693</c:v>
                </c:pt>
                <c:pt idx="8">
                  <c:v>2529</c:v>
                </c:pt>
                <c:pt idx="9">
                  <c:v>3205</c:v>
                </c:pt>
                <c:pt idx="10">
                  <c:v>3842</c:v>
                </c:pt>
                <c:pt idx="11">
                  <c:v>4441</c:v>
                </c:pt>
                <c:pt idx="12">
                  <c:v>5150</c:v>
                </c:pt>
                <c:pt idx="13">
                  <c:v>749</c:v>
                </c:pt>
                <c:pt idx="14">
                  <c:v>632</c:v>
                </c:pt>
                <c:pt idx="15">
                  <c:v>4858</c:v>
                </c:pt>
                <c:pt idx="16">
                  <c:v>5602</c:v>
                </c:pt>
                <c:pt idx="17">
                  <c:v>4257</c:v>
                </c:pt>
                <c:pt idx="18">
                  <c:v>4345</c:v>
                </c:pt>
                <c:pt idx="19">
                  <c:v>3139</c:v>
                </c:pt>
                <c:pt idx="20">
                  <c:v>377</c:v>
                </c:pt>
                <c:pt idx="21">
                  <c:v>791</c:v>
                </c:pt>
                <c:pt idx="22">
                  <c:v>3177</c:v>
                </c:pt>
                <c:pt idx="23">
                  <c:v>3347</c:v>
                </c:pt>
                <c:pt idx="24">
                  <c:v>3133</c:v>
                </c:pt>
                <c:pt idx="25">
                  <c:v>2523</c:v>
                </c:pt>
                <c:pt idx="26">
                  <c:v>1807</c:v>
                </c:pt>
                <c:pt idx="27">
                  <c:v>893</c:v>
                </c:pt>
                <c:pt idx="28">
                  <c:v>739</c:v>
                </c:pt>
                <c:pt idx="29">
                  <c:v>2701</c:v>
                </c:pt>
                <c:pt idx="30">
                  <c:v>3721</c:v>
                </c:pt>
                <c:pt idx="31">
                  <c:v>3673</c:v>
                </c:pt>
                <c:pt idx="32">
                  <c:v>4290</c:v>
                </c:pt>
                <c:pt idx="33">
                  <c:v>5018</c:v>
                </c:pt>
                <c:pt idx="34">
                  <c:v>492</c:v>
                </c:pt>
                <c:pt idx="35">
                  <c:v>483</c:v>
                </c:pt>
                <c:pt idx="36">
                  <c:v>4208</c:v>
                </c:pt>
                <c:pt idx="37">
                  <c:v>5170</c:v>
                </c:pt>
                <c:pt idx="38">
                  <c:v>4486</c:v>
                </c:pt>
                <c:pt idx="39">
                  <c:v>4585</c:v>
                </c:pt>
                <c:pt idx="40">
                  <c:v>3642</c:v>
                </c:pt>
                <c:pt idx="41">
                  <c:v>431</c:v>
                </c:pt>
                <c:pt idx="42">
                  <c:v>436</c:v>
                </c:pt>
                <c:pt idx="43">
                  <c:v>2652</c:v>
                </c:pt>
                <c:pt idx="44">
                  <c:v>2028</c:v>
                </c:pt>
                <c:pt idx="45">
                  <c:v>1871</c:v>
                </c:pt>
                <c:pt idx="46">
                  <c:v>1794</c:v>
                </c:pt>
                <c:pt idx="47">
                  <c:v>1778</c:v>
                </c:pt>
                <c:pt idx="48">
                  <c:v>395</c:v>
                </c:pt>
                <c:pt idx="49">
                  <c:v>59</c:v>
                </c:pt>
                <c:pt idx="50">
                  <c:v>1277</c:v>
                </c:pt>
                <c:pt idx="51">
                  <c:v>1054</c:v>
                </c:pt>
                <c:pt idx="52">
                  <c:v>885</c:v>
                </c:pt>
                <c:pt idx="53">
                  <c:v>1046</c:v>
                </c:pt>
                <c:pt idx="54">
                  <c:v>1282</c:v>
                </c:pt>
                <c:pt idx="55">
                  <c:v>63</c:v>
                </c:pt>
                <c:pt idx="56">
                  <c:v>81</c:v>
                </c:pt>
                <c:pt idx="57">
                  <c:v>875</c:v>
                </c:pt>
                <c:pt idx="58">
                  <c:v>1086</c:v>
                </c:pt>
                <c:pt idx="59">
                  <c:v>905</c:v>
                </c:pt>
                <c:pt idx="60">
                  <c:v>1378</c:v>
                </c:pt>
                <c:pt idx="61">
                  <c:v>1349</c:v>
                </c:pt>
                <c:pt idx="62">
                  <c:v>105</c:v>
                </c:pt>
                <c:pt idx="63">
                  <c:v>54</c:v>
                </c:pt>
                <c:pt idx="64">
                  <c:v>971</c:v>
                </c:pt>
                <c:pt idx="65">
                  <c:v>1054</c:v>
                </c:pt>
                <c:pt idx="66">
                  <c:v>980</c:v>
                </c:pt>
                <c:pt idx="67">
                  <c:v>933</c:v>
                </c:pt>
                <c:pt idx="68">
                  <c:v>1570</c:v>
                </c:pt>
                <c:pt idx="69">
                  <c:v>193</c:v>
                </c:pt>
                <c:pt idx="70">
                  <c:v>135</c:v>
                </c:pt>
                <c:pt idx="71">
                  <c:v>1086</c:v>
                </c:pt>
                <c:pt idx="72">
                  <c:v>959</c:v>
                </c:pt>
                <c:pt idx="73">
                  <c:v>972</c:v>
                </c:pt>
                <c:pt idx="74">
                  <c:v>1381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F-4C03-AD17-41F4E61A8D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Ostatní zdravotnictví / ochrana veřejného zdraví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Sheet1!$B$3:$BX$3</c:f>
              <c:numCache>
                <c:formatCode>General</c:formatCode>
                <c:ptCount val="75"/>
                <c:pt idx="0">
                  <c:v>202</c:v>
                </c:pt>
                <c:pt idx="1">
                  <c:v>267</c:v>
                </c:pt>
                <c:pt idx="2">
                  <c:v>353</c:v>
                </c:pt>
                <c:pt idx="3">
                  <c:v>426</c:v>
                </c:pt>
                <c:pt idx="4">
                  <c:v>194</c:v>
                </c:pt>
                <c:pt idx="5">
                  <c:v>83</c:v>
                </c:pt>
                <c:pt idx="6">
                  <c:v>180</c:v>
                </c:pt>
                <c:pt idx="7">
                  <c:v>180</c:v>
                </c:pt>
                <c:pt idx="8">
                  <c:v>780</c:v>
                </c:pt>
                <c:pt idx="9">
                  <c:v>992</c:v>
                </c:pt>
                <c:pt idx="10">
                  <c:v>1460</c:v>
                </c:pt>
                <c:pt idx="11">
                  <c:v>2052</c:v>
                </c:pt>
                <c:pt idx="12">
                  <c:v>2215</c:v>
                </c:pt>
                <c:pt idx="13">
                  <c:v>569</c:v>
                </c:pt>
                <c:pt idx="14">
                  <c:v>537</c:v>
                </c:pt>
                <c:pt idx="15">
                  <c:v>2473</c:v>
                </c:pt>
                <c:pt idx="16">
                  <c:v>3014</c:v>
                </c:pt>
                <c:pt idx="17">
                  <c:v>3269</c:v>
                </c:pt>
                <c:pt idx="18">
                  <c:v>3660</c:v>
                </c:pt>
                <c:pt idx="19">
                  <c:v>3819</c:v>
                </c:pt>
                <c:pt idx="20">
                  <c:v>722</c:v>
                </c:pt>
                <c:pt idx="21">
                  <c:v>423</c:v>
                </c:pt>
                <c:pt idx="22">
                  <c:v>3608</c:v>
                </c:pt>
                <c:pt idx="23">
                  <c:v>3120</c:v>
                </c:pt>
                <c:pt idx="24">
                  <c:v>3191</c:v>
                </c:pt>
                <c:pt idx="25">
                  <c:v>3076</c:v>
                </c:pt>
                <c:pt idx="26">
                  <c:v>2437</c:v>
                </c:pt>
                <c:pt idx="27">
                  <c:v>500</c:v>
                </c:pt>
                <c:pt idx="28">
                  <c:v>522</c:v>
                </c:pt>
                <c:pt idx="29">
                  <c:v>2194</c:v>
                </c:pt>
                <c:pt idx="30">
                  <c:v>2195</c:v>
                </c:pt>
                <c:pt idx="31">
                  <c:v>2384</c:v>
                </c:pt>
                <c:pt idx="32">
                  <c:v>2517</c:v>
                </c:pt>
                <c:pt idx="33">
                  <c:v>2599</c:v>
                </c:pt>
                <c:pt idx="34">
                  <c:v>266</c:v>
                </c:pt>
                <c:pt idx="35">
                  <c:v>263</c:v>
                </c:pt>
                <c:pt idx="36">
                  <c:v>2835</c:v>
                </c:pt>
                <c:pt idx="37">
                  <c:v>3029</c:v>
                </c:pt>
                <c:pt idx="38">
                  <c:v>3333</c:v>
                </c:pt>
                <c:pt idx="39">
                  <c:v>3977</c:v>
                </c:pt>
                <c:pt idx="40">
                  <c:v>3772</c:v>
                </c:pt>
                <c:pt idx="41">
                  <c:v>571</c:v>
                </c:pt>
                <c:pt idx="42">
                  <c:v>497</c:v>
                </c:pt>
                <c:pt idx="43">
                  <c:v>3642</c:v>
                </c:pt>
                <c:pt idx="44">
                  <c:v>3584</c:v>
                </c:pt>
                <c:pt idx="45">
                  <c:v>3616</c:v>
                </c:pt>
                <c:pt idx="46">
                  <c:v>3989</c:v>
                </c:pt>
                <c:pt idx="47">
                  <c:v>3616</c:v>
                </c:pt>
                <c:pt idx="48">
                  <c:v>764</c:v>
                </c:pt>
                <c:pt idx="49">
                  <c:v>470</c:v>
                </c:pt>
                <c:pt idx="50">
                  <c:v>3242</c:v>
                </c:pt>
                <c:pt idx="51">
                  <c:v>2693</c:v>
                </c:pt>
                <c:pt idx="52">
                  <c:v>2513</c:v>
                </c:pt>
                <c:pt idx="53">
                  <c:v>2697</c:v>
                </c:pt>
                <c:pt idx="54">
                  <c:v>2811</c:v>
                </c:pt>
                <c:pt idx="55">
                  <c:v>567</c:v>
                </c:pt>
                <c:pt idx="56">
                  <c:v>186</c:v>
                </c:pt>
                <c:pt idx="57">
                  <c:v>2208</c:v>
                </c:pt>
                <c:pt idx="58">
                  <c:v>3096</c:v>
                </c:pt>
                <c:pt idx="59">
                  <c:v>3130</c:v>
                </c:pt>
                <c:pt idx="60">
                  <c:v>3460</c:v>
                </c:pt>
                <c:pt idx="61">
                  <c:v>3049</c:v>
                </c:pt>
                <c:pt idx="62">
                  <c:v>300</c:v>
                </c:pt>
                <c:pt idx="63">
                  <c:v>254</c:v>
                </c:pt>
                <c:pt idx="64">
                  <c:v>2661</c:v>
                </c:pt>
                <c:pt idx="65">
                  <c:v>3061</c:v>
                </c:pt>
                <c:pt idx="66">
                  <c:v>3195</c:v>
                </c:pt>
                <c:pt idx="67">
                  <c:v>2675</c:v>
                </c:pt>
                <c:pt idx="68">
                  <c:v>2808</c:v>
                </c:pt>
                <c:pt idx="69">
                  <c:v>600</c:v>
                </c:pt>
                <c:pt idx="70">
                  <c:v>544</c:v>
                </c:pt>
                <c:pt idx="71">
                  <c:v>2116</c:v>
                </c:pt>
                <c:pt idx="72">
                  <c:v>2229</c:v>
                </c:pt>
                <c:pt idx="73">
                  <c:v>2449</c:v>
                </c:pt>
                <c:pt idx="74">
                  <c:v>2765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F-4C03-AD17-41F4E61A8D9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Klienti a pracovníci v sociálních službách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Sheet1!$B$4:$BX$4</c:f>
              <c:numCache>
                <c:formatCode>General</c:formatCode>
                <c:ptCount val="75"/>
                <c:pt idx="0">
                  <c:v>10</c:v>
                </c:pt>
                <c:pt idx="1">
                  <c:v>76</c:v>
                </c:pt>
                <c:pt idx="2">
                  <c:v>312</c:v>
                </c:pt>
                <c:pt idx="3">
                  <c:v>283</c:v>
                </c:pt>
                <c:pt idx="4">
                  <c:v>195</c:v>
                </c:pt>
                <c:pt idx="5">
                  <c:v>4</c:v>
                </c:pt>
                <c:pt idx="6">
                  <c:v>0</c:v>
                </c:pt>
                <c:pt idx="7">
                  <c:v>2</c:v>
                </c:pt>
                <c:pt idx="8">
                  <c:v>3</c:v>
                </c:pt>
                <c:pt idx="9">
                  <c:v>12</c:v>
                </c:pt>
                <c:pt idx="10">
                  <c:v>55</c:v>
                </c:pt>
                <c:pt idx="11">
                  <c:v>616</c:v>
                </c:pt>
                <c:pt idx="12">
                  <c:v>1590</c:v>
                </c:pt>
                <c:pt idx="13">
                  <c:v>304</c:v>
                </c:pt>
                <c:pt idx="14">
                  <c:v>78</c:v>
                </c:pt>
                <c:pt idx="15">
                  <c:v>921</c:v>
                </c:pt>
                <c:pt idx="16">
                  <c:v>1944</c:v>
                </c:pt>
                <c:pt idx="17">
                  <c:v>2871</c:v>
                </c:pt>
                <c:pt idx="18">
                  <c:v>4034</c:v>
                </c:pt>
                <c:pt idx="19">
                  <c:v>3857</c:v>
                </c:pt>
                <c:pt idx="20">
                  <c:v>618</c:v>
                </c:pt>
                <c:pt idx="21">
                  <c:v>241</c:v>
                </c:pt>
                <c:pt idx="22">
                  <c:v>2710</c:v>
                </c:pt>
                <c:pt idx="23">
                  <c:v>3516</c:v>
                </c:pt>
                <c:pt idx="24">
                  <c:v>3929</c:v>
                </c:pt>
                <c:pt idx="25">
                  <c:v>3754</c:v>
                </c:pt>
                <c:pt idx="26">
                  <c:v>3061</c:v>
                </c:pt>
                <c:pt idx="27">
                  <c:v>598</c:v>
                </c:pt>
                <c:pt idx="28">
                  <c:v>125</c:v>
                </c:pt>
                <c:pt idx="29">
                  <c:v>1924</c:v>
                </c:pt>
                <c:pt idx="30">
                  <c:v>2656</c:v>
                </c:pt>
                <c:pt idx="31">
                  <c:v>2384</c:v>
                </c:pt>
                <c:pt idx="32">
                  <c:v>1800</c:v>
                </c:pt>
                <c:pt idx="33">
                  <c:v>1848</c:v>
                </c:pt>
                <c:pt idx="34">
                  <c:v>178</c:v>
                </c:pt>
                <c:pt idx="35">
                  <c:v>63</c:v>
                </c:pt>
                <c:pt idx="36">
                  <c:v>1286</c:v>
                </c:pt>
                <c:pt idx="37">
                  <c:v>1657</c:v>
                </c:pt>
                <c:pt idx="38">
                  <c:v>2191</c:v>
                </c:pt>
                <c:pt idx="39">
                  <c:v>3354</c:v>
                </c:pt>
                <c:pt idx="40">
                  <c:v>2969</c:v>
                </c:pt>
                <c:pt idx="41">
                  <c:v>42</c:v>
                </c:pt>
                <c:pt idx="42">
                  <c:v>176</c:v>
                </c:pt>
                <c:pt idx="43">
                  <c:v>2723</c:v>
                </c:pt>
                <c:pt idx="44">
                  <c:v>3762</c:v>
                </c:pt>
                <c:pt idx="45">
                  <c:v>4809</c:v>
                </c:pt>
                <c:pt idx="46">
                  <c:v>5384</c:v>
                </c:pt>
                <c:pt idx="47">
                  <c:v>4895</c:v>
                </c:pt>
                <c:pt idx="48">
                  <c:v>711</c:v>
                </c:pt>
                <c:pt idx="49">
                  <c:v>133</c:v>
                </c:pt>
                <c:pt idx="50">
                  <c:v>2311</c:v>
                </c:pt>
                <c:pt idx="51">
                  <c:v>4108</c:v>
                </c:pt>
                <c:pt idx="52">
                  <c:v>4643</c:v>
                </c:pt>
                <c:pt idx="53">
                  <c:v>4493</c:v>
                </c:pt>
                <c:pt idx="54">
                  <c:v>3629</c:v>
                </c:pt>
                <c:pt idx="55">
                  <c:v>163</c:v>
                </c:pt>
                <c:pt idx="56">
                  <c:v>3</c:v>
                </c:pt>
                <c:pt idx="57">
                  <c:v>2489</c:v>
                </c:pt>
                <c:pt idx="58">
                  <c:v>2915</c:v>
                </c:pt>
                <c:pt idx="59">
                  <c:v>3297</c:v>
                </c:pt>
                <c:pt idx="60">
                  <c:v>4178</c:v>
                </c:pt>
                <c:pt idx="61">
                  <c:v>3431</c:v>
                </c:pt>
                <c:pt idx="62">
                  <c:v>169</c:v>
                </c:pt>
                <c:pt idx="63">
                  <c:v>102</c:v>
                </c:pt>
                <c:pt idx="64">
                  <c:v>1648</c:v>
                </c:pt>
                <c:pt idx="65">
                  <c:v>2044</c:v>
                </c:pt>
                <c:pt idx="66">
                  <c:v>3085</c:v>
                </c:pt>
                <c:pt idx="67">
                  <c:v>2665</c:v>
                </c:pt>
                <c:pt idx="68">
                  <c:v>2657</c:v>
                </c:pt>
                <c:pt idx="69">
                  <c:v>366</c:v>
                </c:pt>
                <c:pt idx="70">
                  <c:v>298</c:v>
                </c:pt>
                <c:pt idx="71">
                  <c:v>1124</c:v>
                </c:pt>
                <c:pt idx="72">
                  <c:v>2007</c:v>
                </c:pt>
                <c:pt idx="73">
                  <c:v>2847</c:v>
                </c:pt>
                <c:pt idx="74">
                  <c:v>1962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F-4C03-AD17-41F4E61A8D9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Ostatní - pracovníci kritické infrastruktury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Sheet1!$B$5:$BX$5</c:f>
              <c:numCache>
                <c:formatCode>General</c:formatCode>
                <c:ptCount val="75"/>
                <c:pt idx="0">
                  <c:v>7</c:v>
                </c:pt>
                <c:pt idx="1">
                  <c:v>8</c:v>
                </c:pt>
                <c:pt idx="2">
                  <c:v>5</c:v>
                </c:pt>
                <c:pt idx="3">
                  <c:v>37</c:v>
                </c:pt>
                <c:pt idx="4">
                  <c:v>2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14</c:v>
                </c:pt>
                <c:pt idx="9">
                  <c:v>40</c:v>
                </c:pt>
                <c:pt idx="10">
                  <c:v>84</c:v>
                </c:pt>
                <c:pt idx="11">
                  <c:v>152</c:v>
                </c:pt>
                <c:pt idx="12">
                  <c:v>177</c:v>
                </c:pt>
                <c:pt idx="13">
                  <c:v>26</c:v>
                </c:pt>
                <c:pt idx="14">
                  <c:v>3</c:v>
                </c:pt>
                <c:pt idx="15">
                  <c:v>477</c:v>
                </c:pt>
                <c:pt idx="16">
                  <c:v>864</c:v>
                </c:pt>
                <c:pt idx="17">
                  <c:v>898</c:v>
                </c:pt>
                <c:pt idx="18">
                  <c:v>836</c:v>
                </c:pt>
                <c:pt idx="19">
                  <c:v>845</c:v>
                </c:pt>
                <c:pt idx="20">
                  <c:v>0</c:v>
                </c:pt>
                <c:pt idx="21">
                  <c:v>0</c:v>
                </c:pt>
                <c:pt idx="22">
                  <c:v>116</c:v>
                </c:pt>
                <c:pt idx="23">
                  <c:v>113</c:v>
                </c:pt>
                <c:pt idx="24">
                  <c:v>78</c:v>
                </c:pt>
                <c:pt idx="25">
                  <c:v>118</c:v>
                </c:pt>
                <c:pt idx="26">
                  <c:v>33</c:v>
                </c:pt>
                <c:pt idx="27">
                  <c:v>3</c:v>
                </c:pt>
                <c:pt idx="28">
                  <c:v>4</c:v>
                </c:pt>
                <c:pt idx="29">
                  <c:v>25</c:v>
                </c:pt>
                <c:pt idx="30">
                  <c:v>45</c:v>
                </c:pt>
                <c:pt idx="31">
                  <c:v>47</c:v>
                </c:pt>
                <c:pt idx="32">
                  <c:v>113</c:v>
                </c:pt>
                <c:pt idx="33">
                  <c:v>144</c:v>
                </c:pt>
                <c:pt idx="34">
                  <c:v>0</c:v>
                </c:pt>
                <c:pt idx="35">
                  <c:v>20</c:v>
                </c:pt>
                <c:pt idx="36">
                  <c:v>420</c:v>
                </c:pt>
                <c:pt idx="37">
                  <c:v>670</c:v>
                </c:pt>
                <c:pt idx="38">
                  <c:v>764</c:v>
                </c:pt>
                <c:pt idx="39">
                  <c:v>810</c:v>
                </c:pt>
                <c:pt idx="40">
                  <c:v>804</c:v>
                </c:pt>
                <c:pt idx="41">
                  <c:v>5</c:v>
                </c:pt>
                <c:pt idx="42">
                  <c:v>3</c:v>
                </c:pt>
                <c:pt idx="43">
                  <c:v>252</c:v>
                </c:pt>
                <c:pt idx="44">
                  <c:v>317</c:v>
                </c:pt>
                <c:pt idx="45">
                  <c:v>200</c:v>
                </c:pt>
                <c:pt idx="46">
                  <c:v>333</c:v>
                </c:pt>
                <c:pt idx="47">
                  <c:v>166</c:v>
                </c:pt>
                <c:pt idx="48">
                  <c:v>4</c:v>
                </c:pt>
                <c:pt idx="49">
                  <c:v>0</c:v>
                </c:pt>
                <c:pt idx="50">
                  <c:v>79</c:v>
                </c:pt>
                <c:pt idx="51">
                  <c:v>50</c:v>
                </c:pt>
                <c:pt idx="52">
                  <c:v>262</c:v>
                </c:pt>
                <c:pt idx="53">
                  <c:v>252</c:v>
                </c:pt>
                <c:pt idx="54">
                  <c:v>394</c:v>
                </c:pt>
                <c:pt idx="55">
                  <c:v>4</c:v>
                </c:pt>
                <c:pt idx="56">
                  <c:v>11</c:v>
                </c:pt>
                <c:pt idx="57">
                  <c:v>471</c:v>
                </c:pt>
                <c:pt idx="58">
                  <c:v>291</c:v>
                </c:pt>
                <c:pt idx="59">
                  <c:v>449</c:v>
                </c:pt>
                <c:pt idx="60">
                  <c:v>497</c:v>
                </c:pt>
                <c:pt idx="61">
                  <c:v>418</c:v>
                </c:pt>
                <c:pt idx="62">
                  <c:v>22</c:v>
                </c:pt>
                <c:pt idx="63">
                  <c:v>11</c:v>
                </c:pt>
                <c:pt idx="64">
                  <c:v>305</c:v>
                </c:pt>
                <c:pt idx="65">
                  <c:v>475</c:v>
                </c:pt>
                <c:pt idx="66">
                  <c:v>666</c:v>
                </c:pt>
                <c:pt idx="67">
                  <c:v>587</c:v>
                </c:pt>
                <c:pt idx="68">
                  <c:v>562</c:v>
                </c:pt>
                <c:pt idx="69">
                  <c:v>175</c:v>
                </c:pt>
                <c:pt idx="70">
                  <c:v>423</c:v>
                </c:pt>
                <c:pt idx="71">
                  <c:v>986</c:v>
                </c:pt>
                <c:pt idx="72">
                  <c:v>843</c:v>
                </c:pt>
                <c:pt idx="73">
                  <c:v>479</c:v>
                </c:pt>
                <c:pt idx="74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1F-4C03-AD17-41F4E61A8D9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Ostatní - pracovnící ve školství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Sheet1!$B$6:$BX$6</c:f>
              <c:numCache>
                <c:formatCode>General</c:formatCode>
                <c:ptCount val="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2</c:v>
                </c:pt>
                <c:pt idx="56">
                  <c:v>0</c:v>
                </c:pt>
                <c:pt idx="57">
                  <c:v>1</c:v>
                </c:pt>
                <c:pt idx="58">
                  <c:v>1</c:v>
                </c:pt>
                <c:pt idx="59">
                  <c:v>4</c:v>
                </c:pt>
                <c:pt idx="60">
                  <c:v>4</c:v>
                </c:pt>
                <c:pt idx="61">
                  <c:v>50</c:v>
                </c:pt>
                <c:pt idx="62">
                  <c:v>34</c:v>
                </c:pt>
                <c:pt idx="63">
                  <c:v>192</c:v>
                </c:pt>
                <c:pt idx="64">
                  <c:v>3237</c:v>
                </c:pt>
                <c:pt idx="65">
                  <c:v>6339</c:v>
                </c:pt>
                <c:pt idx="66">
                  <c:v>5816</c:v>
                </c:pt>
                <c:pt idx="67">
                  <c:v>6338</c:v>
                </c:pt>
                <c:pt idx="68">
                  <c:v>4547</c:v>
                </c:pt>
                <c:pt idx="69">
                  <c:v>2477</c:v>
                </c:pt>
                <c:pt idx="70">
                  <c:v>2029</c:v>
                </c:pt>
                <c:pt idx="71">
                  <c:v>5421</c:v>
                </c:pt>
                <c:pt idx="72">
                  <c:v>6408</c:v>
                </c:pt>
                <c:pt idx="73">
                  <c:v>5409</c:v>
                </c:pt>
                <c:pt idx="74">
                  <c:v>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1F-4C03-AD17-41F4E61A8D9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Ostatní - věk 70-79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Sheet1!$B$7:$BX$7</c:f>
              <c:numCache>
                <c:formatCode>General</c:formatCode>
                <c:ptCount val="75"/>
                <c:pt idx="0">
                  <c:v>35</c:v>
                </c:pt>
                <c:pt idx="1">
                  <c:v>47</c:v>
                </c:pt>
                <c:pt idx="2">
                  <c:v>54</c:v>
                </c:pt>
                <c:pt idx="3" formatCode="###0">
                  <c:v>25</c:v>
                </c:pt>
                <c:pt idx="4">
                  <c:v>26</c:v>
                </c:pt>
                <c:pt idx="5">
                  <c:v>3</c:v>
                </c:pt>
                <c:pt idx="6">
                  <c:v>9</c:v>
                </c:pt>
                <c:pt idx="7">
                  <c:v>6</c:v>
                </c:pt>
                <c:pt idx="8">
                  <c:v>42</c:v>
                </c:pt>
                <c:pt idx="9">
                  <c:v>59</c:v>
                </c:pt>
                <c:pt idx="10">
                  <c:v>95</c:v>
                </c:pt>
                <c:pt idx="11">
                  <c:v>148</c:v>
                </c:pt>
                <c:pt idx="12">
                  <c:v>98</c:v>
                </c:pt>
                <c:pt idx="13">
                  <c:v>72</c:v>
                </c:pt>
                <c:pt idx="14">
                  <c:v>87</c:v>
                </c:pt>
                <c:pt idx="15">
                  <c:v>98</c:v>
                </c:pt>
                <c:pt idx="16">
                  <c:v>274</c:v>
                </c:pt>
                <c:pt idx="17">
                  <c:v>431</c:v>
                </c:pt>
                <c:pt idx="18">
                  <c:v>440</c:v>
                </c:pt>
                <c:pt idx="19">
                  <c:v>392</c:v>
                </c:pt>
                <c:pt idx="20">
                  <c:v>164</c:v>
                </c:pt>
                <c:pt idx="21">
                  <c:v>115</c:v>
                </c:pt>
                <c:pt idx="22">
                  <c:v>282</c:v>
                </c:pt>
                <c:pt idx="23">
                  <c:v>223</c:v>
                </c:pt>
                <c:pt idx="24">
                  <c:v>280</c:v>
                </c:pt>
                <c:pt idx="25">
                  <c:v>258</c:v>
                </c:pt>
                <c:pt idx="26">
                  <c:v>214</c:v>
                </c:pt>
                <c:pt idx="27">
                  <c:v>19</c:v>
                </c:pt>
                <c:pt idx="28">
                  <c:v>52</c:v>
                </c:pt>
                <c:pt idx="29">
                  <c:v>86</c:v>
                </c:pt>
                <c:pt idx="30">
                  <c:v>80</c:v>
                </c:pt>
                <c:pt idx="31">
                  <c:v>99</c:v>
                </c:pt>
                <c:pt idx="32">
                  <c:v>115</c:v>
                </c:pt>
                <c:pt idx="33">
                  <c:v>129</c:v>
                </c:pt>
                <c:pt idx="34">
                  <c:v>69</c:v>
                </c:pt>
                <c:pt idx="35">
                  <c:v>96</c:v>
                </c:pt>
                <c:pt idx="36">
                  <c:v>149</c:v>
                </c:pt>
                <c:pt idx="37">
                  <c:v>257</c:v>
                </c:pt>
                <c:pt idx="38">
                  <c:v>456</c:v>
                </c:pt>
                <c:pt idx="39">
                  <c:v>489</c:v>
                </c:pt>
                <c:pt idx="40">
                  <c:v>383</c:v>
                </c:pt>
                <c:pt idx="41">
                  <c:v>79</c:v>
                </c:pt>
                <c:pt idx="42">
                  <c:v>80</c:v>
                </c:pt>
                <c:pt idx="43">
                  <c:v>253</c:v>
                </c:pt>
                <c:pt idx="44">
                  <c:v>282</c:v>
                </c:pt>
                <c:pt idx="45">
                  <c:v>347</c:v>
                </c:pt>
                <c:pt idx="46">
                  <c:v>475</c:v>
                </c:pt>
                <c:pt idx="47">
                  <c:v>407</c:v>
                </c:pt>
                <c:pt idx="48">
                  <c:v>111</c:v>
                </c:pt>
                <c:pt idx="49">
                  <c:v>39</c:v>
                </c:pt>
                <c:pt idx="50">
                  <c:v>253</c:v>
                </c:pt>
                <c:pt idx="51">
                  <c:v>247</c:v>
                </c:pt>
                <c:pt idx="52">
                  <c:v>328</c:v>
                </c:pt>
                <c:pt idx="53">
                  <c:v>384</c:v>
                </c:pt>
                <c:pt idx="54">
                  <c:v>312</c:v>
                </c:pt>
                <c:pt idx="55">
                  <c:v>70</c:v>
                </c:pt>
                <c:pt idx="56">
                  <c:v>42</c:v>
                </c:pt>
                <c:pt idx="57">
                  <c:v>261</c:v>
                </c:pt>
                <c:pt idx="58">
                  <c:v>422</c:v>
                </c:pt>
                <c:pt idx="59">
                  <c:v>563</c:v>
                </c:pt>
                <c:pt idx="60">
                  <c:v>532</c:v>
                </c:pt>
                <c:pt idx="61">
                  <c:v>770</c:v>
                </c:pt>
                <c:pt idx="62">
                  <c:v>253</c:v>
                </c:pt>
                <c:pt idx="63">
                  <c:v>110</c:v>
                </c:pt>
                <c:pt idx="64">
                  <c:v>1995</c:v>
                </c:pt>
                <c:pt idx="65">
                  <c:v>4549</c:v>
                </c:pt>
                <c:pt idx="66">
                  <c:v>8056</c:v>
                </c:pt>
                <c:pt idx="67">
                  <c:v>11102</c:v>
                </c:pt>
                <c:pt idx="68">
                  <c:v>10750</c:v>
                </c:pt>
                <c:pt idx="69">
                  <c:v>4470</c:v>
                </c:pt>
                <c:pt idx="70">
                  <c:v>3999</c:v>
                </c:pt>
                <c:pt idx="71">
                  <c:v>13179</c:v>
                </c:pt>
                <c:pt idx="72">
                  <c:v>16397</c:v>
                </c:pt>
                <c:pt idx="73">
                  <c:v>20927</c:v>
                </c:pt>
                <c:pt idx="74">
                  <c:v>21406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1F-4C03-AD17-41F4E61A8D9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Ostatní - věk 80+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Sheet1!$B$8:$BX$8</c:f>
              <c:numCache>
                <c:formatCode>General</c:formatCode>
                <c:ptCount val="75"/>
                <c:pt idx="0">
                  <c:v>13</c:v>
                </c:pt>
                <c:pt idx="1">
                  <c:v>30</c:v>
                </c:pt>
                <c:pt idx="2">
                  <c:v>36</c:v>
                </c:pt>
                <c:pt idx="3" formatCode="###0">
                  <c:v>19</c:v>
                </c:pt>
                <c:pt idx="4">
                  <c:v>20</c:v>
                </c:pt>
                <c:pt idx="5">
                  <c:v>1</c:v>
                </c:pt>
                <c:pt idx="6">
                  <c:v>5</c:v>
                </c:pt>
                <c:pt idx="7">
                  <c:v>2</c:v>
                </c:pt>
                <c:pt idx="8">
                  <c:v>20</c:v>
                </c:pt>
                <c:pt idx="9">
                  <c:v>31</c:v>
                </c:pt>
                <c:pt idx="10">
                  <c:v>38</c:v>
                </c:pt>
                <c:pt idx="11">
                  <c:v>63</c:v>
                </c:pt>
                <c:pt idx="12">
                  <c:v>73</c:v>
                </c:pt>
                <c:pt idx="13">
                  <c:v>41</c:v>
                </c:pt>
                <c:pt idx="14">
                  <c:v>65</c:v>
                </c:pt>
                <c:pt idx="15">
                  <c:v>147</c:v>
                </c:pt>
                <c:pt idx="16">
                  <c:v>554</c:v>
                </c:pt>
                <c:pt idx="17">
                  <c:v>477</c:v>
                </c:pt>
                <c:pt idx="18">
                  <c:v>572</c:v>
                </c:pt>
                <c:pt idx="19">
                  <c:v>778</c:v>
                </c:pt>
                <c:pt idx="20">
                  <c:v>1194</c:v>
                </c:pt>
                <c:pt idx="21">
                  <c:v>1468</c:v>
                </c:pt>
                <c:pt idx="22">
                  <c:v>3639</c:v>
                </c:pt>
                <c:pt idx="23">
                  <c:v>4165</c:v>
                </c:pt>
                <c:pt idx="24">
                  <c:v>4832</c:v>
                </c:pt>
                <c:pt idx="25">
                  <c:v>6864</c:v>
                </c:pt>
                <c:pt idx="26">
                  <c:v>7708</c:v>
                </c:pt>
                <c:pt idx="27">
                  <c:v>1996</c:v>
                </c:pt>
                <c:pt idx="28">
                  <c:v>1574</c:v>
                </c:pt>
                <c:pt idx="29">
                  <c:v>5277</c:v>
                </c:pt>
                <c:pt idx="30">
                  <c:v>5376</c:v>
                </c:pt>
                <c:pt idx="31">
                  <c:v>4501</c:v>
                </c:pt>
                <c:pt idx="32">
                  <c:v>3886</c:v>
                </c:pt>
                <c:pt idx="33">
                  <c:v>3592</c:v>
                </c:pt>
                <c:pt idx="34">
                  <c:v>582</c:v>
                </c:pt>
                <c:pt idx="35">
                  <c:v>613</c:v>
                </c:pt>
                <c:pt idx="36">
                  <c:v>2180</c:v>
                </c:pt>
                <c:pt idx="37">
                  <c:v>2477</c:v>
                </c:pt>
                <c:pt idx="38">
                  <c:v>2839</c:v>
                </c:pt>
                <c:pt idx="39">
                  <c:v>3207</c:v>
                </c:pt>
                <c:pt idx="40">
                  <c:v>3411</c:v>
                </c:pt>
                <c:pt idx="41">
                  <c:v>1719</c:v>
                </c:pt>
                <c:pt idx="42">
                  <c:v>1932</c:v>
                </c:pt>
                <c:pt idx="43">
                  <c:v>4992</c:v>
                </c:pt>
                <c:pt idx="44">
                  <c:v>6102</c:v>
                </c:pt>
                <c:pt idx="45">
                  <c:v>6707</c:v>
                </c:pt>
                <c:pt idx="46">
                  <c:v>9136</c:v>
                </c:pt>
                <c:pt idx="47">
                  <c:v>9471</c:v>
                </c:pt>
                <c:pt idx="48">
                  <c:v>2417</c:v>
                </c:pt>
                <c:pt idx="49">
                  <c:v>1576</c:v>
                </c:pt>
                <c:pt idx="50">
                  <c:v>7809</c:v>
                </c:pt>
                <c:pt idx="51">
                  <c:v>8640</c:v>
                </c:pt>
                <c:pt idx="52">
                  <c:v>8307</c:v>
                </c:pt>
                <c:pt idx="53">
                  <c:v>10222</c:v>
                </c:pt>
                <c:pt idx="54">
                  <c:v>9426</c:v>
                </c:pt>
                <c:pt idx="55">
                  <c:v>1984</c:v>
                </c:pt>
                <c:pt idx="56">
                  <c:v>1585</c:v>
                </c:pt>
                <c:pt idx="57">
                  <c:v>8871</c:v>
                </c:pt>
                <c:pt idx="58">
                  <c:v>10732</c:v>
                </c:pt>
                <c:pt idx="59">
                  <c:v>10040</c:v>
                </c:pt>
                <c:pt idx="60">
                  <c:v>11736</c:v>
                </c:pt>
                <c:pt idx="61">
                  <c:v>10156</c:v>
                </c:pt>
                <c:pt idx="62">
                  <c:v>2141</c:v>
                </c:pt>
                <c:pt idx="63">
                  <c:v>1607</c:v>
                </c:pt>
                <c:pt idx="64">
                  <c:v>9044</c:v>
                </c:pt>
                <c:pt idx="65">
                  <c:v>8854</c:v>
                </c:pt>
                <c:pt idx="66">
                  <c:v>9073</c:v>
                </c:pt>
                <c:pt idx="67">
                  <c:v>9088</c:v>
                </c:pt>
                <c:pt idx="68">
                  <c:v>7068</c:v>
                </c:pt>
                <c:pt idx="69">
                  <c:v>2316</c:v>
                </c:pt>
                <c:pt idx="70">
                  <c:v>2043</c:v>
                </c:pt>
                <c:pt idx="71">
                  <c:v>6772</c:v>
                </c:pt>
                <c:pt idx="72">
                  <c:v>8142</c:v>
                </c:pt>
                <c:pt idx="73">
                  <c:v>8628</c:v>
                </c:pt>
                <c:pt idx="74">
                  <c:v>8427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1F-4C03-AD17-41F4E61A8D9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Sheet1!$B$9:$BX$9</c:f>
              <c:numCache>
                <c:formatCode>General</c:formatCode>
                <c:ptCount val="75"/>
                <c:pt idx="0">
                  <c:v>107</c:v>
                </c:pt>
                <c:pt idx="1">
                  <c:v>135</c:v>
                </c:pt>
                <c:pt idx="2">
                  <c:v>193</c:v>
                </c:pt>
                <c:pt idx="3" formatCode="###0">
                  <c:v>217</c:v>
                </c:pt>
                <c:pt idx="4">
                  <c:v>87</c:v>
                </c:pt>
                <c:pt idx="5">
                  <c:v>3</c:v>
                </c:pt>
                <c:pt idx="6">
                  <c:v>51</c:v>
                </c:pt>
                <c:pt idx="7">
                  <c:v>35</c:v>
                </c:pt>
                <c:pt idx="8">
                  <c:v>193</c:v>
                </c:pt>
                <c:pt idx="9">
                  <c:v>182</c:v>
                </c:pt>
                <c:pt idx="10">
                  <c:v>256</c:v>
                </c:pt>
                <c:pt idx="11">
                  <c:v>502</c:v>
                </c:pt>
                <c:pt idx="12">
                  <c:v>669</c:v>
                </c:pt>
                <c:pt idx="13">
                  <c:v>251</c:v>
                </c:pt>
                <c:pt idx="14">
                  <c:v>324</c:v>
                </c:pt>
                <c:pt idx="15">
                  <c:v>824</c:v>
                </c:pt>
                <c:pt idx="16">
                  <c:v>1160</c:v>
                </c:pt>
                <c:pt idx="17">
                  <c:v>1299</c:v>
                </c:pt>
                <c:pt idx="18">
                  <c:v>1315</c:v>
                </c:pt>
                <c:pt idx="19">
                  <c:v>1107</c:v>
                </c:pt>
                <c:pt idx="20">
                  <c:v>302</c:v>
                </c:pt>
                <c:pt idx="21">
                  <c:v>192</c:v>
                </c:pt>
                <c:pt idx="22">
                  <c:v>724</c:v>
                </c:pt>
                <c:pt idx="23">
                  <c:v>615</c:v>
                </c:pt>
                <c:pt idx="24">
                  <c:v>690</c:v>
                </c:pt>
                <c:pt idx="25">
                  <c:v>603</c:v>
                </c:pt>
                <c:pt idx="26">
                  <c:v>480</c:v>
                </c:pt>
                <c:pt idx="27">
                  <c:v>114</c:v>
                </c:pt>
                <c:pt idx="28">
                  <c:v>84</c:v>
                </c:pt>
                <c:pt idx="29">
                  <c:v>332</c:v>
                </c:pt>
                <c:pt idx="30">
                  <c:v>360</c:v>
                </c:pt>
                <c:pt idx="31">
                  <c:v>344</c:v>
                </c:pt>
                <c:pt idx="32">
                  <c:v>385</c:v>
                </c:pt>
                <c:pt idx="33">
                  <c:v>617</c:v>
                </c:pt>
                <c:pt idx="34">
                  <c:v>210</c:v>
                </c:pt>
                <c:pt idx="35">
                  <c:v>298</c:v>
                </c:pt>
                <c:pt idx="36">
                  <c:v>574</c:v>
                </c:pt>
                <c:pt idx="37">
                  <c:v>982</c:v>
                </c:pt>
                <c:pt idx="38">
                  <c:v>1253</c:v>
                </c:pt>
                <c:pt idx="39">
                  <c:v>1332</c:v>
                </c:pt>
                <c:pt idx="40">
                  <c:v>982</c:v>
                </c:pt>
                <c:pt idx="41">
                  <c:v>302</c:v>
                </c:pt>
                <c:pt idx="42">
                  <c:v>180</c:v>
                </c:pt>
                <c:pt idx="43">
                  <c:v>736</c:v>
                </c:pt>
                <c:pt idx="44">
                  <c:v>759</c:v>
                </c:pt>
                <c:pt idx="45">
                  <c:v>1000</c:v>
                </c:pt>
                <c:pt idx="46">
                  <c:v>998</c:v>
                </c:pt>
                <c:pt idx="47">
                  <c:v>725</c:v>
                </c:pt>
                <c:pt idx="48">
                  <c:v>115</c:v>
                </c:pt>
                <c:pt idx="49">
                  <c:v>74</c:v>
                </c:pt>
                <c:pt idx="50">
                  <c:v>573</c:v>
                </c:pt>
                <c:pt idx="51">
                  <c:v>511</c:v>
                </c:pt>
                <c:pt idx="52">
                  <c:v>724</c:v>
                </c:pt>
                <c:pt idx="53">
                  <c:v>882</c:v>
                </c:pt>
                <c:pt idx="54">
                  <c:v>760</c:v>
                </c:pt>
                <c:pt idx="55">
                  <c:v>173</c:v>
                </c:pt>
                <c:pt idx="56">
                  <c:v>96</c:v>
                </c:pt>
                <c:pt idx="57">
                  <c:v>666</c:v>
                </c:pt>
                <c:pt idx="58">
                  <c:v>913</c:v>
                </c:pt>
                <c:pt idx="59">
                  <c:v>1194</c:v>
                </c:pt>
                <c:pt idx="60">
                  <c:v>1198</c:v>
                </c:pt>
                <c:pt idx="61">
                  <c:v>1659</c:v>
                </c:pt>
                <c:pt idx="62">
                  <c:v>397</c:v>
                </c:pt>
                <c:pt idx="63">
                  <c:v>524</c:v>
                </c:pt>
                <c:pt idx="64">
                  <c:v>2388</c:v>
                </c:pt>
                <c:pt idx="65">
                  <c:v>3607</c:v>
                </c:pt>
                <c:pt idx="66">
                  <c:v>3151</c:v>
                </c:pt>
                <c:pt idx="67">
                  <c:v>2893</c:v>
                </c:pt>
                <c:pt idx="68">
                  <c:v>2495</c:v>
                </c:pt>
                <c:pt idx="69">
                  <c:v>1255</c:v>
                </c:pt>
                <c:pt idx="70">
                  <c:v>1311</c:v>
                </c:pt>
                <c:pt idx="71">
                  <c:v>2145</c:v>
                </c:pt>
                <c:pt idx="72">
                  <c:v>2760</c:v>
                </c:pt>
                <c:pt idx="73">
                  <c:v>2874</c:v>
                </c:pt>
                <c:pt idx="74">
                  <c:v>3234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1F-4C03-AD17-41F4E61A8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76328705490795"/>
          <c:y val="0.14704642124699493"/>
          <c:w val="0.20623671294509205"/>
          <c:h val="0.745768078605126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List1!$B$2:$BX$2</c:f>
              <c:numCache>
                <c:formatCode>General</c:formatCode>
                <c:ptCount val="75"/>
                <c:pt idx="0">
                  <c:v>26</c:v>
                </c:pt>
                <c:pt idx="1">
                  <c:v>124</c:v>
                </c:pt>
                <c:pt idx="2">
                  <c:v>404</c:v>
                </c:pt>
                <c:pt idx="3">
                  <c:v>585</c:v>
                </c:pt>
                <c:pt idx="4">
                  <c:v>703</c:v>
                </c:pt>
                <c:pt idx="5">
                  <c:v>706</c:v>
                </c:pt>
                <c:pt idx="6">
                  <c:v>718</c:v>
                </c:pt>
                <c:pt idx="7">
                  <c:v>720</c:v>
                </c:pt>
                <c:pt idx="8">
                  <c:v>751</c:v>
                </c:pt>
                <c:pt idx="9">
                  <c:v>792</c:v>
                </c:pt>
                <c:pt idx="10">
                  <c:v>859</c:v>
                </c:pt>
                <c:pt idx="11">
                  <c:v>1258</c:v>
                </c:pt>
                <c:pt idx="12">
                  <c:v>2116</c:v>
                </c:pt>
                <c:pt idx="13">
                  <c:v>2303</c:v>
                </c:pt>
                <c:pt idx="14">
                  <c:v>2411</c:v>
                </c:pt>
                <c:pt idx="15">
                  <c:v>3049</c:v>
                </c:pt>
                <c:pt idx="16">
                  <c:v>4703</c:v>
                </c:pt>
                <c:pt idx="17">
                  <c:v>6392</c:v>
                </c:pt>
                <c:pt idx="18">
                  <c:v>8675</c:v>
                </c:pt>
                <c:pt idx="19">
                  <c:v>10957</c:v>
                </c:pt>
                <c:pt idx="20">
                  <c:v>12465</c:v>
                </c:pt>
                <c:pt idx="21">
                  <c:v>14109</c:v>
                </c:pt>
                <c:pt idx="22">
                  <c:v>18847</c:v>
                </c:pt>
                <c:pt idx="23">
                  <c:v>24487</c:v>
                </c:pt>
                <c:pt idx="24">
                  <c:v>31002</c:v>
                </c:pt>
                <c:pt idx="25">
                  <c:v>39251</c:v>
                </c:pt>
                <c:pt idx="26">
                  <c:v>48157</c:v>
                </c:pt>
                <c:pt idx="27">
                  <c:v>50618</c:v>
                </c:pt>
                <c:pt idx="28">
                  <c:v>52451</c:v>
                </c:pt>
                <c:pt idx="29">
                  <c:v>58596</c:v>
                </c:pt>
                <c:pt idx="30">
                  <c:v>64942</c:v>
                </c:pt>
                <c:pt idx="31">
                  <c:v>70395</c:v>
                </c:pt>
                <c:pt idx="32">
                  <c:v>75033</c:v>
                </c:pt>
                <c:pt idx="33">
                  <c:v>79363</c:v>
                </c:pt>
                <c:pt idx="34">
                  <c:v>79988</c:v>
                </c:pt>
                <c:pt idx="35">
                  <c:v>80645</c:v>
                </c:pt>
                <c:pt idx="36">
                  <c:v>83483</c:v>
                </c:pt>
                <c:pt idx="37">
                  <c:v>86800</c:v>
                </c:pt>
                <c:pt idx="38">
                  <c:v>90390</c:v>
                </c:pt>
                <c:pt idx="39">
                  <c:v>95156</c:v>
                </c:pt>
                <c:pt idx="40">
                  <c:v>99872</c:v>
                </c:pt>
                <c:pt idx="41">
                  <c:v>101646</c:v>
                </c:pt>
                <c:pt idx="42">
                  <c:v>103748</c:v>
                </c:pt>
                <c:pt idx="43">
                  <c:v>109745</c:v>
                </c:pt>
                <c:pt idx="44">
                  <c:v>117249</c:v>
                </c:pt>
                <c:pt idx="45">
                  <c:v>125920</c:v>
                </c:pt>
                <c:pt idx="46">
                  <c:v>136943</c:v>
                </c:pt>
                <c:pt idx="47">
                  <c:v>148182</c:v>
                </c:pt>
                <c:pt idx="48">
                  <c:v>151077</c:v>
                </c:pt>
                <c:pt idx="49">
                  <c:v>152863</c:v>
                </c:pt>
                <c:pt idx="50">
                  <c:v>161716</c:v>
                </c:pt>
                <c:pt idx="51">
                  <c:v>172176</c:v>
                </c:pt>
                <c:pt idx="52">
                  <c:v>182224</c:v>
                </c:pt>
                <c:pt idx="53">
                  <c:v>193842</c:v>
                </c:pt>
                <c:pt idx="54">
                  <c:v>204769</c:v>
                </c:pt>
                <c:pt idx="55">
                  <c:v>206896</c:v>
                </c:pt>
                <c:pt idx="56">
                  <c:v>208503</c:v>
                </c:pt>
                <c:pt idx="57">
                  <c:v>218348</c:v>
                </c:pt>
                <c:pt idx="58">
                  <c:v>230107</c:v>
                </c:pt>
                <c:pt idx="59">
                  <c:v>241128</c:v>
                </c:pt>
                <c:pt idx="60">
                  <c:v>254260</c:v>
                </c:pt>
                <c:pt idx="61">
                  <c:v>265402</c:v>
                </c:pt>
                <c:pt idx="62">
                  <c:v>267597</c:v>
                </c:pt>
                <c:pt idx="63">
                  <c:v>269237</c:v>
                </c:pt>
                <c:pt idx="64">
                  <c:v>278857</c:v>
                </c:pt>
                <c:pt idx="65">
                  <c:v>288443</c:v>
                </c:pt>
                <c:pt idx="66">
                  <c:v>298299</c:v>
                </c:pt>
                <c:pt idx="67">
                  <c:v>308322</c:v>
                </c:pt>
                <c:pt idx="68">
                  <c:v>316316</c:v>
                </c:pt>
                <c:pt idx="69">
                  <c:v>318683</c:v>
                </c:pt>
                <c:pt idx="70">
                  <c:v>320799</c:v>
                </c:pt>
                <c:pt idx="71">
                  <c:v>327880</c:v>
                </c:pt>
                <c:pt idx="72">
                  <c:v>336527</c:v>
                </c:pt>
                <c:pt idx="73">
                  <c:v>345830</c:v>
                </c:pt>
                <c:pt idx="74">
                  <c:v>354818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CD61"/>
              </a:solidFill>
              <a:round/>
            </a:ln>
            <a:effectLst/>
          </c:spPr>
          <c:marker>
            <c:symbol val="none"/>
          </c:marker>
          <c:cat>
            <c:strRef>
              <c:f>List1!$B$1:$BX$1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List1!$B$3:$BX$3</c:f>
              <c:numCache>
                <c:formatCode>General</c:formatCode>
                <c:ptCount val="75"/>
                <c:pt idx="0">
                  <c:v>1091</c:v>
                </c:pt>
                <c:pt idx="1">
                  <c:v>3095</c:v>
                </c:pt>
                <c:pt idx="2">
                  <c:v>5953</c:v>
                </c:pt>
                <c:pt idx="3">
                  <c:v>8851</c:v>
                </c:pt>
                <c:pt idx="4">
                  <c:v>9836</c:v>
                </c:pt>
                <c:pt idx="5">
                  <c:v>10085</c:v>
                </c:pt>
                <c:pt idx="6">
                  <c:v>11278</c:v>
                </c:pt>
                <c:pt idx="7">
                  <c:v>12151</c:v>
                </c:pt>
                <c:pt idx="8">
                  <c:v>15460</c:v>
                </c:pt>
                <c:pt idx="9">
                  <c:v>19657</c:v>
                </c:pt>
                <c:pt idx="10">
                  <c:v>24959</c:v>
                </c:pt>
                <c:pt idx="11">
                  <c:v>31452</c:v>
                </c:pt>
                <c:pt idx="12">
                  <c:v>38817</c:v>
                </c:pt>
                <c:pt idx="13">
                  <c:v>40135</c:v>
                </c:pt>
                <c:pt idx="14">
                  <c:v>41304</c:v>
                </c:pt>
                <c:pt idx="15">
                  <c:v>48635</c:v>
                </c:pt>
                <c:pt idx="16">
                  <c:v>57251</c:v>
                </c:pt>
                <c:pt idx="17">
                  <c:v>64777</c:v>
                </c:pt>
                <c:pt idx="18">
                  <c:v>72782</c:v>
                </c:pt>
                <c:pt idx="19">
                  <c:v>79740</c:v>
                </c:pt>
                <c:pt idx="20">
                  <c:v>80839</c:v>
                </c:pt>
                <c:pt idx="21">
                  <c:v>82053</c:v>
                </c:pt>
                <c:pt idx="22">
                  <c:v>88838</c:v>
                </c:pt>
                <c:pt idx="23">
                  <c:v>95305</c:v>
                </c:pt>
                <c:pt idx="24">
                  <c:v>101629</c:v>
                </c:pt>
                <c:pt idx="25">
                  <c:v>107228</c:v>
                </c:pt>
                <c:pt idx="26">
                  <c:v>111472</c:v>
                </c:pt>
                <c:pt idx="27">
                  <c:v>112865</c:v>
                </c:pt>
                <c:pt idx="28">
                  <c:v>114126</c:v>
                </c:pt>
                <c:pt idx="29">
                  <c:v>119021</c:v>
                </c:pt>
                <c:pt idx="30">
                  <c:v>124937</c:v>
                </c:pt>
                <c:pt idx="31">
                  <c:v>130994</c:v>
                </c:pt>
                <c:pt idx="32">
                  <c:v>137801</c:v>
                </c:pt>
                <c:pt idx="33">
                  <c:v>145418</c:v>
                </c:pt>
                <c:pt idx="34">
                  <c:v>146176</c:v>
                </c:pt>
                <c:pt idx="35">
                  <c:v>146922</c:v>
                </c:pt>
                <c:pt idx="36">
                  <c:v>153965</c:v>
                </c:pt>
                <c:pt idx="37">
                  <c:v>162164</c:v>
                </c:pt>
                <c:pt idx="38">
                  <c:v>169983</c:v>
                </c:pt>
                <c:pt idx="39">
                  <c:v>178545</c:v>
                </c:pt>
                <c:pt idx="40">
                  <c:v>185959</c:v>
                </c:pt>
                <c:pt idx="41">
                  <c:v>186961</c:v>
                </c:pt>
                <c:pt idx="42">
                  <c:v>187894</c:v>
                </c:pt>
                <c:pt idx="43">
                  <c:v>194188</c:v>
                </c:pt>
                <c:pt idx="44">
                  <c:v>199800</c:v>
                </c:pt>
                <c:pt idx="45">
                  <c:v>205287</c:v>
                </c:pt>
                <c:pt idx="46">
                  <c:v>211070</c:v>
                </c:pt>
                <c:pt idx="47">
                  <c:v>216464</c:v>
                </c:pt>
                <c:pt idx="48">
                  <c:v>217623</c:v>
                </c:pt>
                <c:pt idx="49">
                  <c:v>218152</c:v>
                </c:pt>
                <c:pt idx="50">
                  <c:v>222671</c:v>
                </c:pt>
                <c:pt idx="51">
                  <c:v>226418</c:v>
                </c:pt>
                <c:pt idx="52">
                  <c:v>229816</c:v>
                </c:pt>
                <c:pt idx="53">
                  <c:v>233559</c:v>
                </c:pt>
                <c:pt idx="54">
                  <c:v>237652</c:v>
                </c:pt>
                <c:pt idx="55">
                  <c:v>238282</c:v>
                </c:pt>
                <c:pt idx="56">
                  <c:v>238549</c:v>
                </c:pt>
                <c:pt idx="57">
                  <c:v>241632</c:v>
                </c:pt>
                <c:pt idx="58">
                  <c:v>245814</c:v>
                </c:pt>
                <c:pt idx="59">
                  <c:v>249849</c:v>
                </c:pt>
                <c:pt idx="60">
                  <c:v>254687</c:v>
                </c:pt>
                <c:pt idx="61">
                  <c:v>259085</c:v>
                </c:pt>
                <c:pt idx="62">
                  <c:v>259490</c:v>
                </c:pt>
                <c:pt idx="63">
                  <c:v>259798</c:v>
                </c:pt>
                <c:pt idx="64">
                  <c:v>263430</c:v>
                </c:pt>
                <c:pt idx="65">
                  <c:v>267545</c:v>
                </c:pt>
                <c:pt idx="66">
                  <c:v>271720</c:v>
                </c:pt>
                <c:pt idx="67">
                  <c:v>275328</c:v>
                </c:pt>
                <c:pt idx="68">
                  <c:v>279706</c:v>
                </c:pt>
                <c:pt idx="69">
                  <c:v>280499</c:v>
                </c:pt>
                <c:pt idx="70">
                  <c:v>281178</c:v>
                </c:pt>
                <c:pt idx="71">
                  <c:v>284380</c:v>
                </c:pt>
                <c:pt idx="72">
                  <c:v>287568</c:v>
                </c:pt>
                <c:pt idx="73">
                  <c:v>290989</c:v>
                </c:pt>
                <c:pt idx="74">
                  <c:v>295135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List1!$B$4:$BX$4</c:f>
              <c:numCache>
                <c:formatCode>General</c:formatCode>
                <c:ptCount val="75"/>
                <c:pt idx="0">
                  <c:v>67</c:v>
                </c:pt>
                <c:pt idx="1">
                  <c:v>172</c:v>
                </c:pt>
                <c:pt idx="2">
                  <c:v>325</c:v>
                </c:pt>
                <c:pt idx="3">
                  <c:v>482</c:v>
                </c:pt>
                <c:pt idx="4">
                  <c:v>593</c:v>
                </c:pt>
                <c:pt idx="5">
                  <c:v>601</c:v>
                </c:pt>
                <c:pt idx="6">
                  <c:v>639</c:v>
                </c:pt>
                <c:pt idx="7">
                  <c:v>668</c:v>
                </c:pt>
                <c:pt idx="8">
                  <c:v>794</c:v>
                </c:pt>
                <c:pt idx="9">
                  <c:v>942</c:v>
                </c:pt>
                <c:pt idx="10">
                  <c:v>1171</c:v>
                </c:pt>
                <c:pt idx="11">
                  <c:v>1621</c:v>
                </c:pt>
                <c:pt idx="12">
                  <c:v>2123</c:v>
                </c:pt>
                <c:pt idx="13">
                  <c:v>2302</c:v>
                </c:pt>
                <c:pt idx="14">
                  <c:v>2441</c:v>
                </c:pt>
                <c:pt idx="15">
                  <c:v>2891</c:v>
                </c:pt>
                <c:pt idx="16">
                  <c:v>3791</c:v>
                </c:pt>
                <c:pt idx="17">
                  <c:v>4990</c:v>
                </c:pt>
                <c:pt idx="18">
                  <c:v>6409</c:v>
                </c:pt>
                <c:pt idx="19">
                  <c:v>7644</c:v>
                </c:pt>
                <c:pt idx="20">
                  <c:v>7996</c:v>
                </c:pt>
                <c:pt idx="21">
                  <c:v>8225</c:v>
                </c:pt>
                <c:pt idx="22">
                  <c:v>9226</c:v>
                </c:pt>
                <c:pt idx="23">
                  <c:v>10204</c:v>
                </c:pt>
                <c:pt idx="24">
                  <c:v>11328</c:v>
                </c:pt>
                <c:pt idx="25">
                  <c:v>12464</c:v>
                </c:pt>
                <c:pt idx="26">
                  <c:v>13326</c:v>
                </c:pt>
                <c:pt idx="27">
                  <c:v>13534</c:v>
                </c:pt>
                <c:pt idx="28">
                  <c:v>13666</c:v>
                </c:pt>
                <c:pt idx="29">
                  <c:v>14197</c:v>
                </c:pt>
                <c:pt idx="30">
                  <c:v>14833</c:v>
                </c:pt>
                <c:pt idx="31">
                  <c:v>15421</c:v>
                </c:pt>
                <c:pt idx="32">
                  <c:v>16020</c:v>
                </c:pt>
                <c:pt idx="33">
                  <c:v>16668</c:v>
                </c:pt>
                <c:pt idx="34">
                  <c:v>16802</c:v>
                </c:pt>
                <c:pt idx="35">
                  <c:v>16938</c:v>
                </c:pt>
                <c:pt idx="36">
                  <c:v>17547</c:v>
                </c:pt>
                <c:pt idx="37">
                  <c:v>18396</c:v>
                </c:pt>
                <c:pt idx="38">
                  <c:v>19534</c:v>
                </c:pt>
                <c:pt idx="39">
                  <c:v>20862</c:v>
                </c:pt>
                <c:pt idx="40">
                  <c:v>21999</c:v>
                </c:pt>
                <c:pt idx="41">
                  <c:v>22156</c:v>
                </c:pt>
                <c:pt idx="42">
                  <c:v>22322</c:v>
                </c:pt>
                <c:pt idx="43">
                  <c:v>23261</c:v>
                </c:pt>
                <c:pt idx="44">
                  <c:v>24379</c:v>
                </c:pt>
                <c:pt idx="45">
                  <c:v>25684</c:v>
                </c:pt>
                <c:pt idx="46">
                  <c:v>27357</c:v>
                </c:pt>
                <c:pt idx="47">
                  <c:v>28782</c:v>
                </c:pt>
                <c:pt idx="48">
                  <c:v>29109</c:v>
                </c:pt>
                <c:pt idx="49">
                  <c:v>29194</c:v>
                </c:pt>
                <c:pt idx="50">
                  <c:v>30139</c:v>
                </c:pt>
                <c:pt idx="51">
                  <c:v>31322</c:v>
                </c:pt>
                <c:pt idx="52">
                  <c:v>32588</c:v>
                </c:pt>
                <c:pt idx="53">
                  <c:v>33912</c:v>
                </c:pt>
                <c:pt idx="54">
                  <c:v>35169</c:v>
                </c:pt>
                <c:pt idx="55">
                  <c:v>35302</c:v>
                </c:pt>
                <c:pt idx="56">
                  <c:v>35364</c:v>
                </c:pt>
                <c:pt idx="57">
                  <c:v>36213</c:v>
                </c:pt>
                <c:pt idx="58">
                  <c:v>37238</c:v>
                </c:pt>
                <c:pt idx="59">
                  <c:v>38633</c:v>
                </c:pt>
                <c:pt idx="60">
                  <c:v>40259</c:v>
                </c:pt>
                <c:pt idx="61">
                  <c:v>42185</c:v>
                </c:pt>
                <c:pt idx="62">
                  <c:v>42494</c:v>
                </c:pt>
                <c:pt idx="63">
                  <c:v>42636</c:v>
                </c:pt>
                <c:pt idx="64">
                  <c:v>45235</c:v>
                </c:pt>
                <c:pt idx="65">
                  <c:v>50570</c:v>
                </c:pt>
                <c:pt idx="66">
                  <c:v>59549</c:v>
                </c:pt>
                <c:pt idx="67">
                  <c:v>71671</c:v>
                </c:pt>
                <c:pt idx="68">
                  <c:v>83421</c:v>
                </c:pt>
                <c:pt idx="69">
                  <c:v>88000</c:v>
                </c:pt>
                <c:pt idx="70">
                  <c:v>92094</c:v>
                </c:pt>
                <c:pt idx="71">
                  <c:v>105853</c:v>
                </c:pt>
                <c:pt idx="72">
                  <c:v>122892</c:v>
                </c:pt>
                <c:pt idx="73">
                  <c:v>144574</c:v>
                </c:pt>
                <c:pt idx="74">
                  <c:v>166694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List1!$B$5:$BX$5</c:f>
              <c:numCache>
                <c:formatCode>General</c:formatCode>
                <c:ptCount val="75"/>
                <c:pt idx="0">
                  <c:v>10</c:v>
                </c:pt>
                <c:pt idx="1">
                  <c:v>86</c:v>
                </c:pt>
                <c:pt idx="2">
                  <c:v>398</c:v>
                </c:pt>
                <c:pt idx="3">
                  <c:v>681</c:v>
                </c:pt>
                <c:pt idx="4">
                  <c:v>876</c:v>
                </c:pt>
                <c:pt idx="5">
                  <c:v>880</c:v>
                </c:pt>
                <c:pt idx="6">
                  <c:v>880</c:v>
                </c:pt>
                <c:pt idx="7">
                  <c:v>882</c:v>
                </c:pt>
                <c:pt idx="8">
                  <c:v>885</c:v>
                </c:pt>
                <c:pt idx="9">
                  <c:v>897</c:v>
                </c:pt>
                <c:pt idx="10">
                  <c:v>952</c:v>
                </c:pt>
                <c:pt idx="11">
                  <c:v>1568</c:v>
                </c:pt>
                <c:pt idx="12">
                  <c:v>3158</c:v>
                </c:pt>
                <c:pt idx="13">
                  <c:v>3462</c:v>
                </c:pt>
                <c:pt idx="14">
                  <c:v>3540</c:v>
                </c:pt>
                <c:pt idx="15">
                  <c:v>4461</c:v>
                </c:pt>
                <c:pt idx="16">
                  <c:v>6405</c:v>
                </c:pt>
                <c:pt idx="17">
                  <c:v>9276</c:v>
                </c:pt>
                <c:pt idx="18">
                  <c:v>13310</c:v>
                </c:pt>
                <c:pt idx="19">
                  <c:v>17167</c:v>
                </c:pt>
                <c:pt idx="20">
                  <c:v>17785</c:v>
                </c:pt>
                <c:pt idx="21">
                  <c:v>18026</c:v>
                </c:pt>
                <c:pt idx="22">
                  <c:v>20736</c:v>
                </c:pt>
                <c:pt idx="23">
                  <c:v>24252</c:v>
                </c:pt>
                <c:pt idx="24">
                  <c:v>28181</c:v>
                </c:pt>
                <c:pt idx="25">
                  <c:v>31935</c:v>
                </c:pt>
                <c:pt idx="26">
                  <c:v>34996</c:v>
                </c:pt>
                <c:pt idx="27">
                  <c:v>35594</c:v>
                </c:pt>
                <c:pt idx="28">
                  <c:v>35719</c:v>
                </c:pt>
                <c:pt idx="29">
                  <c:v>37643</c:v>
                </c:pt>
                <c:pt idx="30">
                  <c:v>40299</c:v>
                </c:pt>
                <c:pt idx="31">
                  <c:v>42683</c:v>
                </c:pt>
                <c:pt idx="32">
                  <c:v>44483</c:v>
                </c:pt>
                <c:pt idx="33">
                  <c:v>46331</c:v>
                </c:pt>
                <c:pt idx="34">
                  <c:v>46509</c:v>
                </c:pt>
                <c:pt idx="35">
                  <c:v>46572</c:v>
                </c:pt>
                <c:pt idx="36">
                  <c:v>47858</c:v>
                </c:pt>
                <c:pt idx="37">
                  <c:v>49515</c:v>
                </c:pt>
                <c:pt idx="38">
                  <c:v>51706</c:v>
                </c:pt>
                <c:pt idx="39">
                  <c:v>55060</c:v>
                </c:pt>
                <c:pt idx="40">
                  <c:v>58029</c:v>
                </c:pt>
                <c:pt idx="41">
                  <c:v>58071</c:v>
                </c:pt>
                <c:pt idx="42">
                  <c:v>58247</c:v>
                </c:pt>
                <c:pt idx="43">
                  <c:v>60970</c:v>
                </c:pt>
                <c:pt idx="44">
                  <c:v>64732</c:v>
                </c:pt>
                <c:pt idx="45">
                  <c:v>69541</c:v>
                </c:pt>
                <c:pt idx="46">
                  <c:v>74925</c:v>
                </c:pt>
                <c:pt idx="47">
                  <c:v>79820</c:v>
                </c:pt>
                <c:pt idx="48">
                  <c:v>80531</c:v>
                </c:pt>
                <c:pt idx="49">
                  <c:v>80664</c:v>
                </c:pt>
                <c:pt idx="50">
                  <c:v>82975</c:v>
                </c:pt>
                <c:pt idx="51">
                  <c:v>87083</c:v>
                </c:pt>
                <c:pt idx="52">
                  <c:v>91726</c:v>
                </c:pt>
                <c:pt idx="53">
                  <c:v>96219</c:v>
                </c:pt>
                <c:pt idx="54">
                  <c:v>99848</c:v>
                </c:pt>
                <c:pt idx="55">
                  <c:v>100011</c:v>
                </c:pt>
                <c:pt idx="56">
                  <c:v>100014</c:v>
                </c:pt>
                <c:pt idx="57">
                  <c:v>102503</c:v>
                </c:pt>
                <c:pt idx="58">
                  <c:v>105418</c:v>
                </c:pt>
                <c:pt idx="59">
                  <c:v>108715</c:v>
                </c:pt>
                <c:pt idx="60">
                  <c:v>112893</c:v>
                </c:pt>
                <c:pt idx="61">
                  <c:v>116324</c:v>
                </c:pt>
                <c:pt idx="62">
                  <c:v>116493</c:v>
                </c:pt>
                <c:pt idx="63">
                  <c:v>116595</c:v>
                </c:pt>
                <c:pt idx="64">
                  <c:v>118243</c:v>
                </c:pt>
                <c:pt idx="65">
                  <c:v>120287</c:v>
                </c:pt>
                <c:pt idx="66">
                  <c:v>123372</c:v>
                </c:pt>
                <c:pt idx="67">
                  <c:v>126037</c:v>
                </c:pt>
                <c:pt idx="68">
                  <c:v>128694</c:v>
                </c:pt>
                <c:pt idx="69">
                  <c:v>129060</c:v>
                </c:pt>
                <c:pt idx="70">
                  <c:v>129358</c:v>
                </c:pt>
                <c:pt idx="71">
                  <c:v>130482</c:v>
                </c:pt>
                <c:pt idx="72">
                  <c:v>132489</c:v>
                </c:pt>
                <c:pt idx="73">
                  <c:v>135336</c:v>
                </c:pt>
                <c:pt idx="74">
                  <c:v>137298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List1!$B$1:$BX$1</c:f>
              <c:strCache>
                <c:ptCount val="75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</c:strCache>
            </c:strRef>
          </c:cat>
          <c:val>
            <c:numRef>
              <c:f>List1!$B$6:$BX$6</c:f>
              <c:numCache>
                <c:formatCode>General</c:formatCode>
                <c:ptCount val="75"/>
                <c:pt idx="0">
                  <c:v>114</c:v>
                </c:pt>
                <c:pt idx="1">
                  <c:v>257</c:v>
                </c:pt>
                <c:pt idx="2">
                  <c:v>455</c:v>
                </c:pt>
                <c:pt idx="3">
                  <c:v>709</c:v>
                </c:pt>
                <c:pt idx="4">
                  <c:v>798</c:v>
                </c:pt>
                <c:pt idx="5">
                  <c:v>805</c:v>
                </c:pt>
                <c:pt idx="6">
                  <c:v>856</c:v>
                </c:pt>
                <c:pt idx="7">
                  <c:v>891</c:v>
                </c:pt>
                <c:pt idx="8">
                  <c:v>1098</c:v>
                </c:pt>
                <c:pt idx="9">
                  <c:v>1320</c:v>
                </c:pt>
                <c:pt idx="10">
                  <c:v>1660</c:v>
                </c:pt>
                <c:pt idx="11">
                  <c:v>2314</c:v>
                </c:pt>
                <c:pt idx="12">
                  <c:v>3160</c:v>
                </c:pt>
                <c:pt idx="13">
                  <c:v>3437</c:v>
                </c:pt>
                <c:pt idx="14">
                  <c:v>3764</c:v>
                </c:pt>
                <c:pt idx="15">
                  <c:v>5065</c:v>
                </c:pt>
                <c:pt idx="16">
                  <c:v>7089</c:v>
                </c:pt>
                <c:pt idx="17">
                  <c:v>9286</c:v>
                </c:pt>
                <c:pt idx="18">
                  <c:v>11437</c:v>
                </c:pt>
                <c:pt idx="19">
                  <c:v>13389</c:v>
                </c:pt>
                <c:pt idx="20">
                  <c:v>13691</c:v>
                </c:pt>
                <c:pt idx="21">
                  <c:v>13883</c:v>
                </c:pt>
                <c:pt idx="22">
                  <c:v>14723</c:v>
                </c:pt>
                <c:pt idx="23">
                  <c:v>15451</c:v>
                </c:pt>
                <c:pt idx="24">
                  <c:v>16219</c:v>
                </c:pt>
                <c:pt idx="25">
                  <c:v>16940</c:v>
                </c:pt>
                <c:pt idx="26">
                  <c:v>17453</c:v>
                </c:pt>
                <c:pt idx="27">
                  <c:v>17570</c:v>
                </c:pt>
                <c:pt idx="28">
                  <c:v>17658</c:v>
                </c:pt>
                <c:pt idx="29">
                  <c:v>18015</c:v>
                </c:pt>
                <c:pt idx="30">
                  <c:v>18420</c:v>
                </c:pt>
                <c:pt idx="31">
                  <c:v>18811</c:v>
                </c:pt>
                <c:pt idx="32">
                  <c:v>19309</c:v>
                </c:pt>
                <c:pt idx="33">
                  <c:v>20070</c:v>
                </c:pt>
                <c:pt idx="34">
                  <c:v>20280</c:v>
                </c:pt>
                <c:pt idx="35">
                  <c:v>20598</c:v>
                </c:pt>
                <c:pt idx="36">
                  <c:v>21592</c:v>
                </c:pt>
                <c:pt idx="37">
                  <c:v>23246</c:v>
                </c:pt>
                <c:pt idx="38">
                  <c:v>25263</c:v>
                </c:pt>
                <c:pt idx="39">
                  <c:v>27405</c:v>
                </c:pt>
                <c:pt idx="40">
                  <c:v>29191</c:v>
                </c:pt>
                <c:pt idx="41">
                  <c:v>29498</c:v>
                </c:pt>
                <c:pt idx="42">
                  <c:v>29681</c:v>
                </c:pt>
                <c:pt idx="43">
                  <c:v>30669</c:v>
                </c:pt>
                <c:pt idx="44">
                  <c:v>31746</c:v>
                </c:pt>
                <c:pt idx="45">
                  <c:v>32946</c:v>
                </c:pt>
                <c:pt idx="46">
                  <c:v>34277</c:v>
                </c:pt>
                <c:pt idx="47">
                  <c:v>35168</c:v>
                </c:pt>
                <c:pt idx="48">
                  <c:v>35287</c:v>
                </c:pt>
                <c:pt idx="49">
                  <c:v>35361</c:v>
                </c:pt>
                <c:pt idx="50">
                  <c:v>36013</c:v>
                </c:pt>
                <c:pt idx="51">
                  <c:v>36575</c:v>
                </c:pt>
                <c:pt idx="52">
                  <c:v>37561</c:v>
                </c:pt>
                <c:pt idx="53">
                  <c:v>38695</c:v>
                </c:pt>
                <c:pt idx="54">
                  <c:v>39849</c:v>
                </c:pt>
                <c:pt idx="55">
                  <c:v>40028</c:v>
                </c:pt>
                <c:pt idx="56">
                  <c:v>40135</c:v>
                </c:pt>
                <c:pt idx="57">
                  <c:v>41273</c:v>
                </c:pt>
                <c:pt idx="58">
                  <c:v>42478</c:v>
                </c:pt>
                <c:pt idx="59">
                  <c:v>44125</c:v>
                </c:pt>
                <c:pt idx="60">
                  <c:v>45824</c:v>
                </c:pt>
                <c:pt idx="61">
                  <c:v>47951</c:v>
                </c:pt>
                <c:pt idx="62">
                  <c:v>48404</c:v>
                </c:pt>
                <c:pt idx="63">
                  <c:v>49131</c:v>
                </c:pt>
                <c:pt idx="64">
                  <c:v>55061</c:v>
                </c:pt>
                <c:pt idx="65">
                  <c:v>65482</c:v>
                </c:pt>
                <c:pt idx="66">
                  <c:v>75115</c:v>
                </c:pt>
                <c:pt idx="67">
                  <c:v>84933</c:v>
                </c:pt>
                <c:pt idx="68">
                  <c:v>92537</c:v>
                </c:pt>
                <c:pt idx="69">
                  <c:v>96444</c:v>
                </c:pt>
                <c:pt idx="70">
                  <c:v>100207</c:v>
                </c:pt>
                <c:pt idx="71">
                  <c:v>108759</c:v>
                </c:pt>
                <c:pt idx="72">
                  <c:v>118770</c:v>
                </c:pt>
                <c:pt idx="73">
                  <c:v>127532</c:v>
                </c:pt>
                <c:pt idx="74">
                  <c:v>135927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28524303500219"/>
          <c:y val="0.12453657358755155"/>
          <c:w val="0.25783787190094087"/>
          <c:h val="0.691058510350350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82045862594031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Jihočeský kraj</c:v>
                </c:pt>
                <c:pt idx="4">
                  <c:v>Liberecký kraj</c:v>
                </c:pt>
                <c:pt idx="5">
                  <c:v>Středočeský kraj</c:v>
                </c:pt>
                <c:pt idx="6">
                  <c:v>Jihomoravský kraj</c:v>
                </c:pt>
                <c:pt idx="7">
                  <c:v>Ústecký kraj</c:v>
                </c:pt>
                <c:pt idx="8">
                  <c:v>ČR</c:v>
                </c:pt>
                <c:pt idx="9">
                  <c:v>Královéhradecký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77.089783281733745</c:v>
                </c:pt>
                <c:pt idx="1">
                  <c:v>76.59574468085107</c:v>
                </c:pt>
                <c:pt idx="2">
                  <c:v>74.587706146926536</c:v>
                </c:pt>
                <c:pt idx="3">
                  <c:v>73.574615765989094</c:v>
                </c:pt>
                <c:pt idx="4">
                  <c:v>73.500810372771468</c:v>
                </c:pt>
                <c:pt idx="5">
                  <c:v>73.011974209395149</c:v>
                </c:pt>
                <c:pt idx="6">
                  <c:v>72.393641888733057</c:v>
                </c:pt>
                <c:pt idx="7">
                  <c:v>72.203224230581341</c:v>
                </c:pt>
                <c:pt idx="8">
                  <c:v>72.178159310752392</c:v>
                </c:pt>
                <c:pt idx="9">
                  <c:v>71.865284974093271</c:v>
                </c:pt>
                <c:pt idx="10">
                  <c:v>71.766342141863703</c:v>
                </c:pt>
                <c:pt idx="11">
                  <c:v>70.540340488527022</c:v>
                </c:pt>
                <c:pt idx="12">
                  <c:v>70.343839541547283</c:v>
                </c:pt>
                <c:pt idx="13">
                  <c:v>70.273881095524388</c:v>
                </c:pt>
                <c:pt idx="14">
                  <c:v>65.696302124311572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Středočeský kraj</c:v>
                </c:pt>
                <c:pt idx="2">
                  <c:v>Hlavní město Praha</c:v>
                </c:pt>
                <c:pt idx="3">
                  <c:v>Karlovarský kraj</c:v>
                </c:pt>
                <c:pt idx="4">
                  <c:v>Ústecký kraj</c:v>
                </c:pt>
                <c:pt idx="5">
                  <c:v>Jihočeský kraj</c:v>
                </c:pt>
                <c:pt idx="6">
                  <c:v>Plzeňský kraj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Jihomoravský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62.15126050420168</c:v>
                </c:pt>
                <c:pt idx="1">
                  <c:v>61.305232020706235</c:v>
                </c:pt>
                <c:pt idx="2">
                  <c:v>60.256626709437789</c:v>
                </c:pt>
                <c:pt idx="3">
                  <c:v>58.244111349036402</c:v>
                </c:pt>
                <c:pt idx="4">
                  <c:v>58.200817810086328</c:v>
                </c:pt>
                <c:pt idx="5">
                  <c:v>57.381916329284756</c:v>
                </c:pt>
                <c:pt idx="6">
                  <c:v>57.203872437357631</c:v>
                </c:pt>
                <c:pt idx="7">
                  <c:v>55.258203942711702</c:v>
                </c:pt>
                <c:pt idx="8">
                  <c:v>54.742827604032051</c:v>
                </c:pt>
                <c:pt idx="9">
                  <c:v>54.505676442762542</c:v>
                </c:pt>
                <c:pt idx="10">
                  <c:v>51.803278688524593</c:v>
                </c:pt>
                <c:pt idx="11">
                  <c:v>49.783705839942321</c:v>
                </c:pt>
                <c:pt idx="12">
                  <c:v>48.885542168674704</c:v>
                </c:pt>
                <c:pt idx="13">
                  <c:v>48.204876853326802</c:v>
                </c:pt>
                <c:pt idx="14">
                  <c:v>47.754629629629633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0.79261</cdr:x>
      <cdr:y>0.25864</cdr:y>
    </cdr:from>
    <cdr:to>
      <cdr:x>0.886</cdr:x>
      <cdr:y>0.31135</cdr:y>
    </cdr:to>
    <cdr:sp macro="" textlink="">
      <cdr:nvSpPr>
        <cdr:cNvPr id="2" name="TextovéPole 1">
          <a:extLst xmlns:a="http://schemas.openxmlformats.org/drawingml/2006/main">
            <a:ext uri="{FF2B5EF4-FFF2-40B4-BE49-F238E27FC236}">
              <a16:creationId xmlns:a16="http://schemas.microsoft.com/office/drawing/2014/main" id="{6D03D2F3-97B8-4491-9677-4FFCBEA5548A}"/>
            </a:ext>
          </a:extLst>
        </cdr:cNvPr>
        <cdr:cNvSpPr txBox="1"/>
      </cdr:nvSpPr>
      <cdr:spPr>
        <a:xfrm xmlns:a="http://schemas.openxmlformats.org/drawingml/2006/main">
          <a:off x="8944403" y="1510412"/>
          <a:ext cx="1053881" cy="3078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200" b="1" dirty="0">
              <a:solidFill>
                <a:schemeClr val="accent6">
                  <a:lumMod val="60000"/>
                  <a:lumOff val="40000"/>
                </a:schemeClr>
              </a:solidFill>
            </a:rPr>
            <a:t>1 051 350</a:t>
          </a:r>
        </a:p>
      </cdr:txBody>
    </cdr:sp>
  </cdr:relSizeAnchor>
  <cdr:relSizeAnchor xmlns:cdr="http://schemas.openxmlformats.org/drawingml/2006/chartDrawing">
    <cdr:from>
      <cdr:x>0.8447</cdr:x>
      <cdr:y>0.06038</cdr:y>
    </cdr:from>
    <cdr:to>
      <cdr:x>0.94212</cdr:x>
      <cdr:y>0.11309</cdr:y>
    </cdr:to>
    <cdr:sp macro="" textlink="">
      <cdr:nvSpPr>
        <cdr:cNvPr id="3" name="TextovéPole 2">
          <a:extLst xmlns:a="http://schemas.openxmlformats.org/drawingml/2006/main">
            <a:ext uri="{FF2B5EF4-FFF2-40B4-BE49-F238E27FC236}">
              <a16:creationId xmlns:a16="http://schemas.microsoft.com/office/drawing/2014/main" id="{4EC7B02E-6578-4E14-A48C-51878D698582}"/>
            </a:ext>
          </a:extLst>
        </cdr:cNvPr>
        <cdr:cNvSpPr txBox="1"/>
      </cdr:nvSpPr>
      <cdr:spPr>
        <a:xfrm xmlns:a="http://schemas.openxmlformats.org/drawingml/2006/main">
          <a:off x="9532230" y="352628"/>
          <a:ext cx="1099358" cy="3078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400" b="1" dirty="0">
              <a:solidFill>
                <a:schemeClr val="accent6">
                  <a:lumMod val="60000"/>
                  <a:lumOff val="40000"/>
                </a:schemeClr>
              </a:solidFill>
            </a:rPr>
            <a:t>1 493 070</a:t>
          </a:r>
        </a:p>
      </cdr:txBody>
    </cdr:sp>
  </cdr:relSizeAnchor>
  <cdr:relSizeAnchor xmlns:cdr="http://schemas.openxmlformats.org/drawingml/2006/chartDrawing">
    <cdr:from>
      <cdr:x>0.131</cdr:x>
      <cdr:y>0.07386</cdr:y>
    </cdr:from>
    <cdr:to>
      <cdr:x>0.52762</cdr:x>
      <cdr:y>0.53331</cdr:y>
    </cdr:to>
    <cdr:sp macro="" textlink="">
      <cdr:nvSpPr>
        <cdr:cNvPr id="7" name="TextovéPole 6">
          <a:extLst xmlns:a="http://schemas.openxmlformats.org/drawingml/2006/main">
            <a:ext uri="{FF2B5EF4-FFF2-40B4-BE49-F238E27FC236}">
              <a16:creationId xmlns:a16="http://schemas.microsoft.com/office/drawing/2014/main" id="{25102C19-C8AD-4006-A336-4A700ABDDE88}"/>
            </a:ext>
          </a:extLst>
        </cdr:cNvPr>
        <cdr:cNvSpPr txBox="1"/>
      </cdr:nvSpPr>
      <cdr:spPr>
        <a:xfrm xmlns:a="http://schemas.openxmlformats.org/drawingml/2006/main">
          <a:off x="1478256" y="431342"/>
          <a:ext cx="4475747" cy="26830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600" b="1" dirty="0">
              <a:solidFill>
                <a:srgbClr val="D31145"/>
              </a:solidFill>
            </a:rPr>
            <a:t>Březen 		1 133 694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 		707 850</a:t>
          </a:r>
        </a:p>
        <a:p xmlns:a="http://schemas.openxmlformats.org/drawingml/2006/main">
          <a:r>
            <a:rPr lang="cs-CZ" sz="1600" dirty="0"/>
            <a:t>Moderna		147 600</a:t>
          </a:r>
        </a:p>
        <a:p xmlns:a="http://schemas.openxmlformats.org/drawingml/2006/main">
          <a:r>
            <a:rPr lang="cs-CZ" sz="1600" dirty="0"/>
            <a:t>AstraZeneca	278 244</a:t>
          </a:r>
        </a:p>
        <a:p xmlns:a="http://schemas.openxmlformats.org/drawingml/2006/main">
          <a:endParaRPr lang="cs-CZ" sz="1600" dirty="0"/>
        </a:p>
        <a:p xmlns:a="http://schemas.openxmlformats.org/drawingml/2006/main">
          <a:r>
            <a:rPr lang="cs-CZ" sz="1600" b="1" dirty="0">
              <a:solidFill>
                <a:srgbClr val="D62051"/>
              </a:solidFill>
            </a:rPr>
            <a:t>Duben	</a:t>
          </a:r>
          <a:r>
            <a:rPr lang="cs-CZ" sz="1600" dirty="0">
              <a:solidFill>
                <a:srgbClr val="D62051"/>
              </a:solidFill>
            </a:rPr>
            <a:t>	</a:t>
          </a:r>
          <a:r>
            <a:rPr lang="cs-CZ" sz="1600" b="1" dirty="0">
              <a:solidFill>
                <a:srgbClr val="D62051"/>
              </a:solidFill>
            </a:rPr>
            <a:t>2 120 797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		1 145 430</a:t>
          </a:r>
        </a:p>
        <a:p xmlns:a="http://schemas.openxmlformats.org/drawingml/2006/main">
          <a:r>
            <a:rPr lang="cs-CZ" sz="1600" dirty="0"/>
            <a:t>Moderna		276 600</a:t>
          </a:r>
        </a:p>
        <a:p xmlns:a="http://schemas.openxmlformats.org/drawingml/2006/main">
          <a:r>
            <a:rPr lang="cs-CZ" sz="1600" dirty="0"/>
            <a:t>AstraZeneca	400 000 ?</a:t>
          </a:r>
        </a:p>
        <a:p xmlns:a="http://schemas.openxmlformats.org/drawingml/2006/main">
          <a:endParaRPr lang="cs-CZ" dirty="0"/>
        </a:p>
        <a:p xmlns:a="http://schemas.openxmlformats.org/drawingml/2006/main">
          <a:endParaRPr lang="cs-CZ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12.03.2021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08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63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559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24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4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90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771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790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53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83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29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860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470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789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810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37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81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68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9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7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611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56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6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50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70019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46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513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44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97182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107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2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50634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379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12.03.2021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7239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3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72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82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52421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3586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71058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0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cs-CZ" sz="4400" dirty="0">
              <a:solidFill>
                <a:schemeClr val="tx1"/>
              </a:solidFill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Průběh vakcinace</a:t>
            </a:r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82329A25-65D9-4DD5-B148-EE5934B636E3}"/>
              </a:ext>
            </a:extLst>
          </p:cNvPr>
          <p:cNvSpPr/>
          <p:nvPr/>
        </p:nvSpPr>
        <p:spPr>
          <a:xfrm>
            <a:off x="5399714" y="5659735"/>
            <a:ext cx="1258349" cy="1069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290250" y="4394245"/>
            <a:ext cx="11757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800" b="1" dirty="0"/>
              <a:t>Souhrnná prezentace k 11. 3. 2021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C163A9F-1E7E-437C-BFE3-C2F96B03E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8471"/>
              </p:ext>
            </p:extLst>
          </p:nvPr>
        </p:nvGraphicFramePr>
        <p:xfrm>
          <a:off x="4533900" y="1534317"/>
          <a:ext cx="1333499" cy="4914105"/>
        </p:xfrm>
        <a:graphic>
          <a:graphicData uri="http://schemas.openxmlformats.org/drawingml/2006/table">
            <a:tbl>
              <a:tblPr/>
              <a:tblGrid>
                <a:gridCol w="1333499">
                  <a:extLst>
                    <a:ext uri="{9D8B030D-6E8A-4147-A177-3AD203B41FA5}">
                      <a16:colId xmlns:a16="http://schemas.microsoft.com/office/drawing/2014/main" val="2923263971"/>
                    </a:ext>
                  </a:extLst>
                </a:gridCol>
              </a:tblGrid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16779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0955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190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80160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36811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6186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2040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35405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9924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9229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49155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518220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8802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011874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1438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00725" y="10227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11. 3. 2021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3459"/>
              </p:ext>
            </p:extLst>
          </p:nvPr>
        </p:nvGraphicFramePr>
        <p:xfrm>
          <a:off x="352425" y="794937"/>
          <a:ext cx="11515726" cy="56534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22863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33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8109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74323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(podíl)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registrovaných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s rezervací termínu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podaných dávek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(55,0 %)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(63,7 %)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(64,8 %)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(60,3 %)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(67,7 %)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(67,6 %)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(65,8 %)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(59,4 %)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(64,4 %)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 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5848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89E84A50-6A48-410F-BADB-CBFE39ED9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73680"/>
              </p:ext>
            </p:extLst>
          </p:nvPr>
        </p:nvGraphicFramePr>
        <p:xfrm>
          <a:off x="8143874" y="1781968"/>
          <a:ext cx="3829650" cy="4599555"/>
        </p:xfrm>
        <a:graphic>
          <a:graphicData uri="http://schemas.openxmlformats.org/drawingml/2006/table">
            <a:tbl>
              <a:tblPr/>
              <a:tblGrid>
                <a:gridCol w="1276550">
                  <a:extLst>
                    <a:ext uri="{9D8B030D-6E8A-4147-A177-3AD203B41FA5}">
                      <a16:colId xmlns:a16="http://schemas.microsoft.com/office/drawing/2014/main" val="1945353737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1911989506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456563001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6523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74809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45103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0110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7618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9073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3913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6338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9971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5826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8840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11597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97525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30522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41111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BA64D6CD-BF45-48B7-8E56-07C9FEDD3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05958"/>
              </p:ext>
            </p:extLst>
          </p:nvPr>
        </p:nvGraphicFramePr>
        <p:xfrm>
          <a:off x="3438525" y="1791494"/>
          <a:ext cx="3867150" cy="4599555"/>
        </p:xfrm>
        <a:graphic>
          <a:graphicData uri="http://schemas.openxmlformats.org/drawingml/2006/table">
            <a:tbl>
              <a:tblPr/>
              <a:tblGrid>
                <a:gridCol w="1289050">
                  <a:extLst>
                    <a:ext uri="{9D8B030D-6E8A-4147-A177-3AD203B41FA5}">
                      <a16:colId xmlns:a16="http://schemas.microsoft.com/office/drawing/2014/main" val="1583898218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320125816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697088726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5663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7709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7921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0365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5280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7995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18459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15089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33059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9056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785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4162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7728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8984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1080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3" y="102272"/>
            <a:ext cx="21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11. 3. 2021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7425"/>
              </p:ext>
            </p:extLst>
          </p:nvPr>
        </p:nvGraphicFramePr>
        <p:xfrm>
          <a:off x="180375" y="874065"/>
          <a:ext cx="11793149" cy="551698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90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9907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3633249749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755716826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887593178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1914459400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13515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</a:t>
                      </a:r>
                      <a:r>
                        <a:rPr lang="cs-CZ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registra-cemi</a:t>
                      </a:r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REZERVACE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5357"/>
                  </a:ext>
                </a:extLst>
              </a:tr>
              <a:tr h="337332">
                <a:tc vMerge="1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3571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5 151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26 806 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9 719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1 224 (61,9 %)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7 625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28 605 (65,8 %)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7 228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1 325 (63,8 %)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2 748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8 622 (65,3 %)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1 825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(44,1 %)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 (50,9 %)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3 686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12 927 (64,4 %)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3 466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(59,9 %)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1 242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4 448 (65,8 %)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1 075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 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3 920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16 461 (66,4 %)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4 395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7 527 (68,0 %)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319 (68,2 %)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3 632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13 326 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4 162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(68,3 %)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3 920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14 604 (67,1 %)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3 225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 (35,4 %)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 (55,2 %)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4 164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14 269 (65,7 %)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3 279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633 (57,3 %)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8 341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27 552 (66,1 %)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5 758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797 (53,4 %)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4 438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15 138 (69,7 %)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2 144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3 689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12 205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1 563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(46,8 %)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395 (47,4 %)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7 639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23 404 (64,6 %)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5 214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1 758 (67,8 %)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61 651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225 894 (65,9 %)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55 144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3 923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10 049 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1 956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1520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C269EBF0-2605-4014-8A24-BAF3A980A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743234"/>
              </p:ext>
            </p:extLst>
          </p:nvPr>
        </p:nvGraphicFramePr>
        <p:xfrm>
          <a:off x="4029335" y="2115345"/>
          <a:ext cx="1333499" cy="4428330"/>
        </p:xfrm>
        <a:graphic>
          <a:graphicData uri="http://schemas.openxmlformats.org/drawingml/2006/table">
            <a:tbl>
              <a:tblPr/>
              <a:tblGrid>
                <a:gridCol w="1333499">
                  <a:extLst>
                    <a:ext uri="{9D8B030D-6E8A-4147-A177-3AD203B41FA5}">
                      <a16:colId xmlns:a16="http://schemas.microsoft.com/office/drawing/2014/main" val="2923263971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167793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0955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57190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801603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36811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6186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204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35405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9924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9229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49155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51822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8802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01187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14385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54F5601-B1EB-42FE-8212-E925B9AA4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366829"/>
              </p:ext>
            </p:extLst>
          </p:nvPr>
        </p:nvGraphicFramePr>
        <p:xfrm>
          <a:off x="7105649" y="2124869"/>
          <a:ext cx="4810125" cy="4428330"/>
        </p:xfrm>
        <a:graphic>
          <a:graphicData uri="http://schemas.openxmlformats.org/drawingml/2006/table">
            <a:tbl>
              <a:tblPr/>
              <a:tblGrid>
                <a:gridCol w="1603375">
                  <a:extLst>
                    <a:ext uri="{9D8B030D-6E8A-4147-A177-3AD203B41FA5}">
                      <a16:colId xmlns:a16="http://schemas.microsoft.com/office/drawing/2014/main" val="539212960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170455167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842254464"/>
                    </a:ext>
                  </a:extLst>
                </a:gridCol>
              </a:tblGrid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2549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30551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1497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09194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844018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607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4482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22310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293071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0047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521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69694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60586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62272"/>
                  </a:ext>
                </a:extLst>
              </a:tr>
              <a:tr h="29522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5648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11. 3. 2021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01350"/>
              </p:ext>
            </p:extLst>
          </p:nvPr>
        </p:nvGraphicFramePr>
        <p:xfrm>
          <a:off x="276225" y="775888"/>
          <a:ext cx="11639550" cy="577731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55011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419420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14354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675756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70677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70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(55,0 %)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2 146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4 139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(63,7 %)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899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2 055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628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(57,1 %)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1 086 (57,4 %)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615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1 824 (55,5 %)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845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(64,8 %)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758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2 626 (60,1 %)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987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(60,3 %)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454 (67,6 %)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 (39,1 %)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(33,5 %)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364 (27,5 %)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(67,7 %)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 (18,1 %)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2 318 (65,0 %)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601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1 941 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2 317 (42,8 %)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 (21,4 %)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(58,8 %)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(67,6 %)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2 301 (40,2 %)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2 814 (49,1 %)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613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(65,8 %)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 (23,0 %)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2 112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(59,4 %)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3 202 (63,8 %)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(64,4 %)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1 995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5 399 (59,4 %)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1 697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 (63,1 %)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17 171 (30,0 %)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28 589 (49,9 %)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11 477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9508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6373"/>
            <a:ext cx="7216094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049549"/>
              </p:ext>
            </p:extLst>
          </p:nvPr>
        </p:nvGraphicFramePr>
        <p:xfrm>
          <a:off x="342900" y="880212"/>
          <a:ext cx="11649075" cy="5415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167BC838-3FE0-4CA6-B259-85E3A216DF14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1. 3. 2021</a:t>
            </a:r>
          </a:p>
        </p:txBody>
      </p:sp>
    </p:spTree>
    <p:extLst>
      <p:ext uri="{BB962C8B-B14F-4D97-AF65-F5344CB8AC3E}">
        <p14:creationId xmlns:p14="http://schemas.microsoft.com/office/powerpoint/2010/main" val="119427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11. 3.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530047"/>
              </p:ext>
            </p:extLst>
          </p:nvPr>
        </p:nvGraphicFramePr>
        <p:xfrm>
          <a:off x="531254" y="880212"/>
          <a:ext cx="11317846" cy="5415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23534" y="2368213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30802"/>
            <a:ext cx="11496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70 % všech dávek bylo v Praze aplikováno u obyvatel Prahy; cca 18 % konzumovali obyvatelé Středočeského kraje, 2,3 % obyvatelé Ústeckého kraje a 1,2 % obyvatelé Jihočeského kraje. Obdobně, byť v menším rozsahu proběhla i částečná migrace obyvatel moravských krajů a Vysočiny za očkováním v JMK. Migrace mezi kraji jsou vzájemné a probíhají zejména v geograficky sousedících oblastech, např. 6 % všech dávek podaných v STČ bylo aplikováno obyvatelům Prahy. Za vakcinací do jiného kraje nejvíce míří obyvatelé STČ (29 %), Pardubického kraje (17 %), Ústeckého kraje (13 %), Kraje Vysočina (12 %) a Libereckého kraje (10 %).</a:t>
            </a:r>
          </a:p>
        </p:txBody>
      </p:sp>
    </p:spTree>
    <p:extLst>
      <p:ext uri="{BB962C8B-B14F-4D97-AF65-F5344CB8AC3E}">
        <p14:creationId xmlns:p14="http://schemas.microsoft.com/office/powerpoint/2010/main" val="382094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81608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60,00–69,99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70,00–79,99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60838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49 796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98 042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91 704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724525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10 759 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90895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F75060E-C92B-4B46-9B2D-29030BEEA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890266"/>
              </p:ext>
            </p:extLst>
          </p:nvPr>
        </p:nvGraphicFramePr>
        <p:xfrm>
          <a:off x="2368550" y="1267619"/>
          <a:ext cx="9499080" cy="5230635"/>
        </p:xfrm>
        <a:graphic>
          <a:graphicData uri="http://schemas.openxmlformats.org/drawingml/2006/table">
            <a:tbl>
              <a:tblPr/>
              <a:tblGrid>
                <a:gridCol w="633272">
                  <a:extLst>
                    <a:ext uri="{9D8B030D-6E8A-4147-A177-3AD203B41FA5}">
                      <a16:colId xmlns:a16="http://schemas.microsoft.com/office/drawing/2014/main" val="3521009476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73631333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85409250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515283704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469481919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307588629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939610324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4082566936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58111464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220357970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413388736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26554136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56174801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46316956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4253894197"/>
                    </a:ext>
                  </a:extLst>
                </a:gridCol>
              </a:tblGrid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6914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22109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2000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787811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61763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26519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809228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0627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29965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189403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53729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73047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41572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27420"/>
                  </a:ext>
                </a:extLst>
              </a:tr>
              <a:tr h="3487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7216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596371"/>
              </p:ext>
            </p:extLst>
          </p:nvPr>
        </p:nvGraphicFramePr>
        <p:xfrm>
          <a:off x="143088" y="664397"/>
          <a:ext cx="11724543" cy="5833864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133 845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93 682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50 532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49 739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98 408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132 232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111 566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46 887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15 868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8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CC3CA91-7DD4-4D3F-AF3A-88A6AA50B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71283"/>
              </p:ext>
            </p:extLst>
          </p:nvPr>
        </p:nvGraphicFramePr>
        <p:xfrm>
          <a:off x="2531700" y="1248569"/>
          <a:ext cx="9372594" cy="5298784"/>
        </p:xfrm>
        <a:graphic>
          <a:graphicData uri="http://schemas.openxmlformats.org/drawingml/2006/table">
            <a:tbl>
              <a:tblPr/>
              <a:tblGrid>
                <a:gridCol w="669471">
                  <a:extLst>
                    <a:ext uri="{9D8B030D-6E8A-4147-A177-3AD203B41FA5}">
                      <a16:colId xmlns:a16="http://schemas.microsoft.com/office/drawing/2014/main" val="1030083394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2632486231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3281722408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3801522459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964828269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194772008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2897633609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488221182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3370011182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099030081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187410199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543280803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1576171969"/>
                    </a:ext>
                  </a:extLst>
                </a:gridCol>
                <a:gridCol w="669471">
                  <a:extLst>
                    <a:ext uri="{9D8B030D-6E8A-4147-A177-3AD203B41FA5}">
                      <a16:colId xmlns:a16="http://schemas.microsoft.com/office/drawing/2014/main" val="2844630250"/>
                    </a:ext>
                  </a:extLst>
                </a:gridCol>
              </a:tblGrid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83523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462769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05171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56872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037027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01853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9688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46892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502819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42369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670511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12913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81953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54053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8074"/>
                  </a:ext>
                </a:extLst>
              </a:tr>
              <a:tr h="33117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4237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68749"/>
              </p:ext>
            </p:extLst>
          </p:nvPr>
        </p:nvGraphicFramePr>
        <p:xfrm>
          <a:off x="177272" y="649364"/>
          <a:ext cx="11727022" cy="5897987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133 845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93 682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50 532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49 739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98 408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192 366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113 691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103 713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6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nově začíná narůstat podíl očkovaných seniorů ve věku 70 – 79 let a pracovníků ve školství.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2878358"/>
            <a:ext cx="11403983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(29,5 % celku), klienti a pracovníci sociálních služeb (13,7 %), pracovníci kritické infrastruktury (2,0 %), pracovníci ve školství (5,3 %), senioři 70-79 let (13,0 %) a senioři 80+ (30,1 %).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6026044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Zbývajících cca 6,4 % osob středního až velmi mladého věku (</a:t>
            </a:r>
            <a:r>
              <a:rPr lang="pl-PL" sz="2000" i="1" dirty="0">
                <a:solidFill>
                  <a:srgbClr val="000000"/>
                </a:solidFill>
              </a:rPr>
              <a:t>29 283 osob / 45 381 vakcinací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396080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Očkování: souhrnný stav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0313" y="871537"/>
            <a:ext cx="1118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postupuje a u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seniorní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populace 80+ již dosahuje viditelného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pokrytí celé populační skupiny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22730" y="2005269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936995" y="2849129"/>
            <a:ext cx="103258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dirty="0"/>
              <a:t>Celkem bylo ke dni 11. 3. 2021 (20:00) vykázáno 999 395 aplikovaných dávek očkování, a to u 711 725 unikátních osob, které dostaly minimálně jednu dávku očkování.  U 287 670 osob bylo očkování ukončeno aplikací druhé dávky. K 11. 3. 2021 bylo vykázáno očkování alespoň jednou dávkou u 242 901 osob ve věku 80+, což představuje cca 55,1 % všech osob této prioritní kategorie.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422730" y="6001936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93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242 901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149 017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70–79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11.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922499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55,1 %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7060694" y="409283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7977106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4592EEB-B11D-4263-AE36-20F0065C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9721"/>
              </p:ext>
            </p:extLst>
          </p:nvPr>
        </p:nvGraphicFramePr>
        <p:xfrm>
          <a:off x="7143460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215795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31908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238 628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187 866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graphicFrame>
        <p:nvGraphicFramePr>
          <p:cNvPr id="26" name="Tabulka 25">
            <a:extLst>
              <a:ext uri="{FF2B5EF4-FFF2-40B4-BE49-F238E27FC236}">
                <a16:creationId xmlns:a16="http://schemas.microsoft.com/office/drawing/2014/main" id="{BF126831-D47B-4FB1-892A-0C750AA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3798"/>
              </p:ext>
            </p:extLst>
          </p:nvPr>
        </p:nvGraphicFramePr>
        <p:xfrm>
          <a:off x="2035928" y="5664322"/>
          <a:ext cx="4477039" cy="1000452"/>
        </p:xfrm>
        <a:graphic>
          <a:graphicData uri="http://schemas.openxmlformats.org/drawingml/2006/table">
            <a:tbl>
              <a:tblPr/>
              <a:tblGrid>
                <a:gridCol w="215795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31908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150 657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B541245D-1D06-434D-978B-F6132ED533BD}"/>
              </a:ext>
            </a:extLst>
          </p:cNvPr>
          <p:cNvSpPr/>
          <p:nvPr/>
        </p:nvSpPr>
        <p:spPr>
          <a:xfrm>
            <a:off x="102474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14,7 %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28" name="Šipka dolů 18">
            <a:extLst>
              <a:ext uri="{FF2B5EF4-FFF2-40B4-BE49-F238E27FC236}">
                <a16:creationId xmlns:a16="http://schemas.microsoft.com/office/drawing/2014/main" id="{9CD0B51E-F01E-45A3-A8BD-A3CA4AE9C3A6}"/>
              </a:ext>
            </a:extLst>
          </p:cNvPr>
          <p:cNvSpPr/>
          <p:nvPr/>
        </p:nvSpPr>
        <p:spPr>
          <a:xfrm>
            <a:off x="4274448" y="409248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Šipka dolů 20">
            <a:extLst>
              <a:ext uri="{FF2B5EF4-FFF2-40B4-BE49-F238E27FC236}">
                <a16:creationId xmlns:a16="http://schemas.microsoft.com/office/drawing/2014/main" id="{148627C1-5205-4E50-994E-25BD8642006A}"/>
              </a:ext>
            </a:extLst>
          </p:cNvPr>
          <p:cNvSpPr/>
          <p:nvPr/>
        </p:nvSpPr>
        <p:spPr>
          <a:xfrm rot="2577670" flipH="1">
            <a:off x="3392880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30241-F87E-4498-8A6D-223BAD8A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podle indikačních skupin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3FC0FE15-C5FC-4773-8C07-AAF2868DD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4481144"/>
              </p:ext>
            </p:extLst>
          </p:nvPr>
        </p:nvGraphicFramePr>
        <p:xfrm>
          <a:off x="490291" y="657225"/>
          <a:ext cx="11701709" cy="604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236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EF6E1E9-B059-4952-82BF-B05E67A48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20132"/>
              </p:ext>
            </p:extLst>
          </p:nvPr>
        </p:nvGraphicFramePr>
        <p:xfrm>
          <a:off x="2578100" y="1425734"/>
          <a:ext cx="9123216" cy="4978128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253886448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077609928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64436830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85322132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95312525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234397188"/>
                    </a:ext>
                  </a:extLst>
                </a:gridCol>
              </a:tblGrid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795112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967390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31950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899079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6187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945387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09927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49492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85325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8148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020357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53353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73659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151158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314391"/>
                  </a:ext>
                </a:extLst>
              </a:tr>
              <a:tr h="311133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678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50589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11.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354 818 dávek, z toho 111 917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003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E1362F3-F6CF-4033-A066-90527F7D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37731"/>
              </p:ext>
            </p:extLst>
          </p:nvPr>
        </p:nvGraphicFramePr>
        <p:xfrm>
          <a:off x="2578100" y="1452404"/>
          <a:ext cx="9123216" cy="4951456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3834565215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48921546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814673944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16052766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914638925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4207863343"/>
                    </a:ext>
                  </a:extLst>
                </a:gridCol>
              </a:tblGrid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68124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835199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41327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07491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249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5593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331252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969360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262111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342367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27589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38077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93555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213780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89194"/>
                  </a:ext>
                </a:extLst>
              </a:tr>
              <a:tr h="309466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8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5270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11.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166 694 dávek, z toho 17 677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9168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792489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81679"/>
              </p:ext>
            </p:extLst>
          </p:nvPr>
        </p:nvGraphicFramePr>
        <p:xfrm>
          <a:off x="9324520" y="1402746"/>
          <a:ext cx="2586143" cy="401698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354 818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295 135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0339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135 927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158604" y="5740538"/>
            <a:ext cx="276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* pracovníci ve školství, pracovníci kritické infrastruktury a ostatní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65459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zdravotnických pracovníků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6131031" y="58783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zdravotnických pracovníků zásadně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přispěla k redukci počtu nákaz v této profesní skupině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424" y="3443844"/>
            <a:ext cx="114960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U lékařů očkování</a:t>
            </a:r>
            <a:r>
              <a:rPr lang="cs-CZ" sz="2600" dirty="0">
                <a:solidFill>
                  <a:srgbClr val="000000"/>
                </a:solidFill>
                <a:latin typeface="Arial" panose="020B0604020202020204"/>
              </a:rPr>
              <a:t>m prošlo 57 % cílové populace, u lékařů pracujících v akutní lůžkové péči až více než 72 %. Očkování vedlo k významnému poklesu nákaz, nově jsou denně diagnostikovány velmi nízké počty lékařů s COVID-19 (cca do 20 v celé ČR). Obdobný vývoj je patrný i u ostatních zdravotnických profesí.</a:t>
            </a:r>
          </a:p>
        </p:txBody>
      </p:sp>
    </p:spTree>
    <p:extLst>
      <p:ext uri="{BB962C8B-B14F-4D97-AF65-F5344CB8AC3E}">
        <p14:creationId xmlns:p14="http://schemas.microsoft.com/office/powerpoint/2010/main" val="197334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91769"/>
              </p:ext>
            </p:extLst>
          </p:nvPr>
        </p:nvGraphicFramePr>
        <p:xfrm>
          <a:off x="1638300" y="1012746"/>
          <a:ext cx="874394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572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2132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ctr" fontAlgn="ctr"/>
                      <a:r>
                        <a:rPr lang="cs-CZ" dirty="0"/>
                        <a:t>evidovaní v NZIS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62 616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345 991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149 970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94998" y="558631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evidovaných v NZIS (Národní registr zdravotnických pracovníků – NRZP).</a:t>
            </a:r>
          </a:p>
        </p:txBody>
      </p:sp>
    </p:spTree>
    <p:extLst>
      <p:ext uri="{BB962C8B-B14F-4D97-AF65-F5344CB8AC3E}">
        <p14:creationId xmlns:p14="http://schemas.microsoft.com/office/powerpoint/2010/main" val="107583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305578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4083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28443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86257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</p:spTree>
    <p:extLst>
      <p:ext uri="{BB962C8B-B14F-4D97-AF65-F5344CB8AC3E}">
        <p14:creationId xmlns:p14="http://schemas.microsoft.com/office/powerpoint/2010/main" val="434827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10.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(36)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89 (87)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92 (85)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(188)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41312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9619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44264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6218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78033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v sociálních zařízeních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6131031" y="58783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zásadně přispělo i k redukci nákaz v pobytových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sociálních zařízeních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424" y="3443844"/>
            <a:ext cx="114960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Klesá počet nakažených pracovníků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 i klientů a zejména se snižuje počet klientů, kteří mají těžký průběh onemocnění a vyžadují hospitalizační péči. </a:t>
            </a:r>
            <a:endParaRPr lang="cs-CZ" sz="2800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971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51999"/>
              </p:ext>
            </p:extLst>
          </p:nvPr>
        </p:nvGraphicFramePr>
        <p:xfrm>
          <a:off x="241844" y="86699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31 463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287 670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821 573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272 825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40079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10.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8584249"/>
              </p:ext>
            </p:extLst>
          </p:nvPr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18794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61A60986-249F-4FD7-AAA7-8BD13B1D7992}"/>
              </a:ext>
            </a:extLst>
          </p:cNvPr>
          <p:cNvCxnSpPr/>
          <p:nvPr/>
        </p:nvCxnSpPr>
        <p:spPr>
          <a:xfrm>
            <a:off x="5621951" y="1521927"/>
            <a:ext cx="635726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6D3E0B94-D581-4819-B5C9-9EB381E068C1}"/>
              </a:ext>
            </a:extLst>
          </p:cNvPr>
          <p:cNvSpPr txBox="1"/>
          <p:nvPr/>
        </p:nvSpPr>
        <p:spPr>
          <a:xfrm>
            <a:off x="6257677" y="135265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10.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84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7326652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nově pozitivních klientů v sociálních službách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0173AA5-760E-4890-90E2-16710D92A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137886"/>
              </p:ext>
            </p:extLst>
          </p:nvPr>
        </p:nvGraphicFramePr>
        <p:xfrm>
          <a:off x="352338" y="934057"/>
          <a:ext cx="11232858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BDB047-9B6A-4800-8865-B2F14B9CE230}"/>
              </a:ext>
            </a:extLst>
          </p:cNvPr>
          <p:cNvSpPr txBox="1"/>
          <p:nvPr/>
        </p:nvSpPr>
        <p:spPr>
          <a:xfrm rot="16200000">
            <a:off x="-1182697" y="313508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FB1B2-5954-4917-86E8-05CAC9208F90}"/>
              </a:ext>
            </a:extLst>
          </p:cNvPr>
          <p:cNvSpPr txBox="1"/>
          <p:nvPr/>
        </p:nvSpPr>
        <p:spPr>
          <a:xfrm>
            <a:off x="0" y="597841"/>
            <a:ext cx="344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ISIN a ISIN – modul sociálních služeb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8D2BBA-2178-448C-8444-241C848FF3BC}"/>
              </a:ext>
            </a:extLst>
          </p:cNvPr>
          <p:cNvSpPr txBox="1"/>
          <p:nvPr/>
        </p:nvSpPr>
        <p:spPr>
          <a:xfrm>
            <a:off x="9191466" y="113580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 </a:t>
            </a:r>
            <a:r>
              <a:rPr lang="en-US" sz="1400" dirty="0" err="1"/>
              <a:t>denn</a:t>
            </a:r>
            <a:r>
              <a:rPr lang="cs-CZ" sz="1400" dirty="0"/>
              <a:t>í klouzavý průměr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FB0B6E00-9EC2-424D-B6C1-E8E266E127FC}"/>
              </a:ext>
            </a:extLst>
          </p:cNvPr>
          <p:cNvCxnSpPr/>
          <p:nvPr/>
        </p:nvCxnSpPr>
        <p:spPr>
          <a:xfrm>
            <a:off x="8460105" y="1289689"/>
            <a:ext cx="635726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5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7326652" cy="576000"/>
          </a:xfrm>
        </p:spPr>
        <p:txBody>
          <a:bodyPr/>
          <a:lstStyle/>
          <a:p>
            <a:r>
              <a:rPr lang="cs-CZ" dirty="0"/>
              <a:t>Klienti a pracovníci v sociálních službách vyžadující hospitalizaci z důvodu COVID-19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0173AA5-760E-4890-90E2-16710D92A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454153"/>
              </p:ext>
            </p:extLst>
          </p:nvPr>
        </p:nvGraphicFramePr>
        <p:xfrm>
          <a:off x="352338" y="934057"/>
          <a:ext cx="11232858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BDB047-9B6A-4800-8865-B2F14B9CE230}"/>
              </a:ext>
            </a:extLst>
          </p:cNvPr>
          <p:cNvSpPr txBox="1"/>
          <p:nvPr/>
        </p:nvSpPr>
        <p:spPr>
          <a:xfrm rot="16200000">
            <a:off x="-1182697" y="313508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FB1B2-5954-4917-86E8-05CAC9208F90}"/>
              </a:ext>
            </a:extLst>
          </p:cNvPr>
          <p:cNvSpPr txBox="1"/>
          <p:nvPr/>
        </p:nvSpPr>
        <p:spPr>
          <a:xfrm>
            <a:off x="0" y="597841"/>
            <a:ext cx="344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ISIN a ISIN – modul sociálních služeb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221694E-765A-4E44-BF93-CE675FE54726}"/>
              </a:ext>
            </a:extLst>
          </p:cNvPr>
          <p:cNvSpPr txBox="1"/>
          <p:nvPr/>
        </p:nvSpPr>
        <p:spPr>
          <a:xfrm>
            <a:off x="9191466" y="113580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 </a:t>
            </a:r>
            <a:r>
              <a:rPr lang="en-US" sz="1400" dirty="0" err="1"/>
              <a:t>denn</a:t>
            </a:r>
            <a:r>
              <a:rPr lang="cs-CZ" sz="1400" dirty="0"/>
              <a:t>í klouzavý průměr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DE4A7185-DA52-4B2A-9B81-569E24C7F349}"/>
              </a:ext>
            </a:extLst>
          </p:cNvPr>
          <p:cNvCxnSpPr/>
          <p:nvPr/>
        </p:nvCxnSpPr>
        <p:spPr>
          <a:xfrm>
            <a:off x="8460105" y="1289689"/>
            <a:ext cx="635726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193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7326652" cy="576000"/>
          </a:xfrm>
        </p:spPr>
        <p:txBody>
          <a:bodyPr/>
          <a:lstStyle/>
          <a:p>
            <a:r>
              <a:rPr lang="cs-CZ" dirty="0"/>
              <a:t>Klienti a pracovníci v sociálních službách s těžkým průběhem nemoci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0173AA5-760E-4890-90E2-16710D92A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291027"/>
              </p:ext>
            </p:extLst>
          </p:nvPr>
        </p:nvGraphicFramePr>
        <p:xfrm>
          <a:off x="352338" y="934057"/>
          <a:ext cx="11232858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BDB047-9B6A-4800-8865-B2F14B9CE230}"/>
              </a:ext>
            </a:extLst>
          </p:cNvPr>
          <p:cNvSpPr txBox="1"/>
          <p:nvPr/>
        </p:nvSpPr>
        <p:spPr>
          <a:xfrm rot="16200000">
            <a:off x="-1182697" y="313508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FB1B2-5954-4917-86E8-05CAC9208F90}"/>
              </a:ext>
            </a:extLst>
          </p:cNvPr>
          <p:cNvSpPr txBox="1"/>
          <p:nvPr/>
        </p:nvSpPr>
        <p:spPr>
          <a:xfrm>
            <a:off x="0" y="597841"/>
            <a:ext cx="344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ISIN a ISIN – modul sociálních služeb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A124E77-F635-4F50-9813-C58E7FD6FEC2}"/>
              </a:ext>
            </a:extLst>
          </p:cNvPr>
          <p:cNvSpPr txBox="1"/>
          <p:nvPr/>
        </p:nvSpPr>
        <p:spPr>
          <a:xfrm>
            <a:off x="9191466" y="113580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 </a:t>
            </a:r>
            <a:r>
              <a:rPr lang="en-US" sz="1400" dirty="0" err="1"/>
              <a:t>denn</a:t>
            </a:r>
            <a:r>
              <a:rPr lang="cs-CZ" sz="1400" dirty="0"/>
              <a:t>í klouzavý průměr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B2EA601D-F439-43A7-93A0-5F3773BBA41C}"/>
              </a:ext>
            </a:extLst>
          </p:cNvPr>
          <p:cNvCxnSpPr/>
          <p:nvPr/>
        </p:nvCxnSpPr>
        <p:spPr>
          <a:xfrm>
            <a:off x="8460105" y="1289689"/>
            <a:ext cx="635726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14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7326652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zemřelých klientů v sociálních službách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0173AA5-760E-4890-90E2-16710D92A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590959"/>
              </p:ext>
            </p:extLst>
          </p:nvPr>
        </p:nvGraphicFramePr>
        <p:xfrm>
          <a:off x="352338" y="934057"/>
          <a:ext cx="11232858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CBDB047-9B6A-4800-8865-B2F14B9CE230}"/>
              </a:ext>
            </a:extLst>
          </p:cNvPr>
          <p:cNvSpPr txBox="1"/>
          <p:nvPr/>
        </p:nvSpPr>
        <p:spPr>
          <a:xfrm rot="16200000">
            <a:off x="-1201932" y="313508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nově zemřelých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FB1B2-5954-4917-86E8-05CAC9208F90}"/>
              </a:ext>
            </a:extLst>
          </p:cNvPr>
          <p:cNvSpPr txBox="1"/>
          <p:nvPr/>
        </p:nvSpPr>
        <p:spPr>
          <a:xfrm>
            <a:off x="0" y="597841"/>
            <a:ext cx="344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ISIN a ISIN – modul sociálních služeb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01853A3-4F6C-43DB-A864-69BAC6B1D9C2}"/>
              </a:ext>
            </a:extLst>
          </p:cNvPr>
          <p:cNvSpPr txBox="1"/>
          <p:nvPr/>
        </p:nvSpPr>
        <p:spPr>
          <a:xfrm>
            <a:off x="9191466" y="113580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 </a:t>
            </a:r>
            <a:r>
              <a:rPr lang="en-US" sz="1400" dirty="0" err="1"/>
              <a:t>denn</a:t>
            </a:r>
            <a:r>
              <a:rPr lang="cs-CZ" sz="1400" dirty="0"/>
              <a:t>í klouzavý průměr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9CA70657-34CE-49D4-8812-2C6F60002CBE}"/>
              </a:ext>
            </a:extLst>
          </p:cNvPr>
          <p:cNvCxnSpPr/>
          <p:nvPr/>
        </p:nvCxnSpPr>
        <p:spPr>
          <a:xfrm>
            <a:off x="8460105" y="1289689"/>
            <a:ext cx="635726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06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cs-CZ" sz="4400" dirty="0">
                <a:latin typeface="+mj-lt"/>
              </a:rPr>
              <a:t>Hodnocení pandemie COVID-19 </a:t>
            </a:r>
            <a:br>
              <a:rPr lang="cs-CZ" sz="4400" dirty="0">
                <a:latin typeface="+mj-lt"/>
              </a:rPr>
            </a:br>
            <a:r>
              <a:rPr lang="cs-CZ" sz="4400" dirty="0">
                <a:latin typeface="+mj-lt"/>
              </a:rPr>
              <a:t>v mezinárodním srovnání 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27506" y="4081298"/>
            <a:ext cx="10352328" cy="1253795"/>
          </a:xfrm>
        </p:spPr>
        <p:txBody>
          <a:bodyPr>
            <a:normAutofit fontScale="92500"/>
          </a:bodyPr>
          <a:lstStyle/>
          <a:p>
            <a:r>
              <a:rPr lang="cs-CZ" sz="4800" b="1" dirty="0"/>
              <a:t>Srovnání dle dostupných dat ECDC</a:t>
            </a:r>
          </a:p>
        </p:txBody>
      </p:sp>
    </p:spTree>
    <p:extLst>
      <p:ext uri="{BB962C8B-B14F-4D97-AF65-F5344CB8AC3E}">
        <p14:creationId xmlns:p14="http://schemas.microsoft.com/office/powerpoint/2010/main" val="3351953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 rot="16200000">
            <a:off x="-1417463" y="3088104"/>
            <a:ext cx="458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Podíl vykázaných očkování z počtu obyvatel</a:t>
            </a:r>
          </a:p>
        </p:txBody>
      </p:sp>
      <p:graphicFrame>
        <p:nvGraphicFramePr>
          <p:cNvPr id="13" name="Zástupný symbol pro obsah 6"/>
          <p:cNvGraphicFramePr>
            <a:graphicFrameLocks/>
          </p:cNvGraphicFramePr>
          <p:nvPr/>
        </p:nvGraphicFramePr>
        <p:xfrm>
          <a:off x="1058400" y="986400"/>
          <a:ext cx="7678800" cy="54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Zaoblený obdélník 5">
            <a:extLst>
              <a:ext uri="{FF2B5EF4-FFF2-40B4-BE49-F238E27FC236}">
                <a16:creationId xmlns:a16="http://schemas.microsoft.com/office/drawing/2014/main" id="{A85A7D49-36D3-4266-8802-2A2C7A4F0D5C}"/>
              </a:ext>
            </a:extLst>
          </p:cNvPr>
          <p:cNvSpPr/>
          <p:nvPr/>
        </p:nvSpPr>
        <p:spPr>
          <a:xfrm>
            <a:off x="8919773" y="2762250"/>
            <a:ext cx="3156144" cy="29423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>
                <a:solidFill>
                  <a:schemeClr val="tx1"/>
                </a:solidFill>
              </a:rPr>
              <a:t>Graf zobrazuje </a:t>
            </a:r>
            <a:r>
              <a:rPr lang="cs-CZ" sz="1600" b="1" u="sng" dirty="0">
                <a:solidFill>
                  <a:schemeClr val="tx1"/>
                </a:solidFill>
              </a:rPr>
              <a:t>podíl</a:t>
            </a:r>
            <a:r>
              <a:rPr lang="cs-CZ" sz="1600" b="1" dirty="0">
                <a:solidFill>
                  <a:schemeClr val="tx1"/>
                </a:solidFill>
              </a:rPr>
              <a:t> </a:t>
            </a:r>
            <a:r>
              <a:rPr lang="cs-CZ" sz="1600" dirty="0">
                <a:solidFill>
                  <a:schemeClr val="tx1"/>
                </a:solidFill>
              </a:rPr>
              <a:t>vykázaných očkování 1. dávkou </a:t>
            </a:r>
            <a:r>
              <a:rPr lang="cs-CZ" sz="1600" b="1" u="sng" dirty="0">
                <a:solidFill>
                  <a:schemeClr val="tx1"/>
                </a:solidFill>
              </a:rPr>
              <a:t>z počtu obyvatel ve věku 18 a více let </a:t>
            </a:r>
          </a:p>
          <a:p>
            <a:pPr algn="ctr"/>
            <a:r>
              <a:rPr lang="cs-CZ" sz="1600" dirty="0">
                <a:solidFill>
                  <a:schemeClr val="tx1"/>
                </a:solidFill>
              </a:rPr>
              <a:t>do 10.3. 2021</a:t>
            </a:r>
          </a:p>
        </p:txBody>
      </p:sp>
      <p:sp>
        <p:nvSpPr>
          <p:cNvPr id="10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</a:t>
            </a:r>
            <a:r>
              <a:rPr lang="cs-CZ" sz="2000" u="sng" dirty="0">
                <a:latin typeface="+mj-lt"/>
              </a:rPr>
              <a:t>1. dávkou</a:t>
            </a:r>
            <a:r>
              <a:rPr lang="cs-CZ" sz="2000" dirty="0">
                <a:latin typeface="+mj-lt"/>
              </a:rPr>
              <a:t> v zemích EU a EHP</a:t>
            </a:r>
          </a:p>
        </p:txBody>
      </p:sp>
      <p:sp>
        <p:nvSpPr>
          <p:cNvPr id="11" name="Obdélník 10"/>
          <p:cNvSpPr/>
          <p:nvPr/>
        </p:nvSpPr>
        <p:spPr>
          <a:xfrm rot="16200000">
            <a:off x="6898768" y="5884317"/>
            <a:ext cx="1301984" cy="257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b="1" dirty="0">
                <a:solidFill>
                  <a:schemeClr val="accent2"/>
                </a:solidFill>
              </a:rPr>
              <a:t>Česká republika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Zdroj: ECDC, 11.3.2021</a:t>
            </a:r>
          </a:p>
        </p:txBody>
      </p:sp>
      <p:sp>
        <p:nvSpPr>
          <p:cNvPr id="2" name="Obdélník 1"/>
          <p:cNvSpPr/>
          <p:nvPr/>
        </p:nvSpPr>
        <p:spPr>
          <a:xfrm>
            <a:off x="6525428" y="927456"/>
            <a:ext cx="44473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i="1" dirty="0"/>
              <a:t>Členské státy mohou hlásit údaje kdykoli, požaduje se však od nich, aby to učinily alespoň dvakrát týdně. S ohledem na tento fakt lze pozorovat určité nesrovnalosti mezi čísly zveřejněnými ECDC a údaji uvedenými na oficiálních webových stránkách jednotlivých zemí. </a:t>
            </a:r>
          </a:p>
        </p:txBody>
      </p:sp>
    </p:spTree>
    <p:extLst>
      <p:ext uri="{BB962C8B-B14F-4D97-AF65-F5344CB8AC3E}">
        <p14:creationId xmlns:p14="http://schemas.microsoft.com/office/powerpoint/2010/main" val="209287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/>
          <p:cNvGraphicFramePr>
            <a:graphicFrameLocks noGrp="1"/>
          </p:cNvGraphicFramePr>
          <p:nvPr/>
        </p:nvGraphicFramePr>
        <p:xfrm>
          <a:off x="775744" y="840581"/>
          <a:ext cx="5013663" cy="5227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300" dirty="0"/>
                        <a:t>Pořadí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dirty="0"/>
                        <a:t>Země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b="1" dirty="0"/>
                        <a:t>Podíl vykázaných očkování 1. dávkou z počtu obyvatel ve věku 18 a více let</a:t>
                      </a:r>
                      <a:r>
                        <a:rPr lang="cs-CZ" sz="1300" b="1" baseline="0" dirty="0"/>
                        <a:t> do 10.3. 2021</a:t>
                      </a:r>
                      <a:endParaRPr lang="cs-CZ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14,9 %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Maďarsko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12,4 %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Dánsko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11,5 %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11,0 %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10,4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10,1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Kypr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9,7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Estonsko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9,5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Litva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9,1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8,9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Nizozemsko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8,6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Portugalsko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8,6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Španělsko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8,6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8,4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8,3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1. dávkou v zemích EU a EHP</a:t>
            </a:r>
            <a:endParaRPr lang="cs-CZ" sz="2000" u="sng" dirty="0">
              <a:latin typeface="+mj-lt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/>
        </p:nvGraphicFramePr>
        <p:xfrm>
          <a:off x="6058960" y="857516"/>
          <a:ext cx="5013663" cy="5227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300" dirty="0"/>
                        <a:t>Pořadí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dirty="0"/>
                        <a:t>Země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b="1" dirty="0"/>
                        <a:t>Podíl vykázaných očkování 1. dávkou z počtu obyvatel ve věku 18 a více let</a:t>
                      </a:r>
                      <a:r>
                        <a:rPr lang="cs-CZ" sz="1300" b="1" baseline="0" dirty="0"/>
                        <a:t> do 10.3. 2021</a:t>
                      </a:r>
                      <a:endParaRPr lang="cs-CZ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Řecko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Švédsko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8,2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Slovensko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8,0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Rakousko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7,9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Německo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7,5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Itálie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7,5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Rumunsko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7,5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Francie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7,4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Lichtenštejnsko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7,2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Belgie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7,0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</a:t>
                      </a:r>
                    </a:p>
                  </a:txBody>
                  <a:tcPr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Česká republika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6,6</a:t>
                      </a:r>
                      <a:r>
                        <a:rPr lang="cs-CZ" sz="13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Lucembursko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6,6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Chorvatsko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6,2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Bulharsko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4,2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Lotyšsko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33516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4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.3.2021</a:t>
            </a:r>
          </a:p>
        </p:txBody>
      </p:sp>
    </p:spTree>
    <p:extLst>
      <p:ext uri="{BB962C8B-B14F-4D97-AF65-F5344CB8AC3E}">
        <p14:creationId xmlns:p14="http://schemas.microsoft.com/office/powerpoint/2010/main" val="2286032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 rot="16200000">
            <a:off x="-1417463" y="3088104"/>
            <a:ext cx="458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Podíl vykázaných očkování z počtu obyvatel</a:t>
            </a:r>
          </a:p>
        </p:txBody>
      </p:sp>
      <p:graphicFrame>
        <p:nvGraphicFramePr>
          <p:cNvPr id="13" name="Zástupný symbol pro obsah 6"/>
          <p:cNvGraphicFramePr>
            <a:graphicFrameLocks/>
          </p:cNvGraphicFramePr>
          <p:nvPr/>
        </p:nvGraphicFramePr>
        <p:xfrm>
          <a:off x="1058400" y="986400"/>
          <a:ext cx="7678800" cy="54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Zaoblený obdélník 5">
            <a:extLst>
              <a:ext uri="{FF2B5EF4-FFF2-40B4-BE49-F238E27FC236}">
                <a16:creationId xmlns:a16="http://schemas.microsoft.com/office/drawing/2014/main" id="{A85A7D49-36D3-4266-8802-2A2C7A4F0D5C}"/>
              </a:ext>
            </a:extLst>
          </p:cNvPr>
          <p:cNvSpPr/>
          <p:nvPr/>
        </p:nvSpPr>
        <p:spPr>
          <a:xfrm>
            <a:off x="8919773" y="2762250"/>
            <a:ext cx="3156144" cy="29423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>
                <a:solidFill>
                  <a:schemeClr val="tx1"/>
                </a:solidFill>
              </a:rPr>
              <a:t>Graf zobrazuje </a:t>
            </a:r>
            <a:r>
              <a:rPr lang="cs-CZ" sz="1600" b="1" u="sng" dirty="0">
                <a:solidFill>
                  <a:schemeClr val="tx1"/>
                </a:solidFill>
              </a:rPr>
              <a:t>podíl</a:t>
            </a:r>
            <a:r>
              <a:rPr lang="cs-CZ" sz="1600" b="1" dirty="0">
                <a:solidFill>
                  <a:schemeClr val="tx1"/>
                </a:solidFill>
              </a:rPr>
              <a:t> </a:t>
            </a:r>
            <a:r>
              <a:rPr lang="cs-CZ" sz="1600" dirty="0">
                <a:solidFill>
                  <a:schemeClr val="tx1"/>
                </a:solidFill>
              </a:rPr>
              <a:t>vykázaných očkování 2. dávkou </a:t>
            </a:r>
            <a:r>
              <a:rPr lang="cs-CZ" sz="1600" b="1" u="sng" dirty="0">
                <a:solidFill>
                  <a:schemeClr val="tx1"/>
                </a:solidFill>
              </a:rPr>
              <a:t>z počtu obyvatel ve věku 18 a více let </a:t>
            </a:r>
          </a:p>
          <a:p>
            <a:pPr algn="ctr"/>
            <a:r>
              <a:rPr lang="cs-CZ" sz="1600" dirty="0">
                <a:solidFill>
                  <a:schemeClr val="tx1"/>
                </a:solidFill>
              </a:rPr>
              <a:t>do 10.3. 2021</a:t>
            </a:r>
          </a:p>
        </p:txBody>
      </p:sp>
      <p:sp>
        <p:nvSpPr>
          <p:cNvPr id="10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</a:t>
            </a:r>
            <a:r>
              <a:rPr lang="cs-CZ" sz="2000" u="sng" dirty="0">
                <a:latin typeface="+mj-lt"/>
              </a:rPr>
              <a:t>2. dávkou</a:t>
            </a:r>
            <a:r>
              <a:rPr lang="cs-CZ" sz="2000" dirty="0">
                <a:latin typeface="+mj-lt"/>
              </a:rPr>
              <a:t> v zemích EU a EHP</a:t>
            </a:r>
          </a:p>
        </p:txBody>
      </p:sp>
      <p:sp>
        <p:nvSpPr>
          <p:cNvPr id="11" name="Obdélník 10"/>
          <p:cNvSpPr/>
          <p:nvPr/>
        </p:nvSpPr>
        <p:spPr>
          <a:xfrm rot="16200000">
            <a:off x="6204491" y="5884317"/>
            <a:ext cx="1301984" cy="257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100" b="1" dirty="0">
                <a:solidFill>
                  <a:schemeClr val="accent2"/>
                </a:solidFill>
              </a:rPr>
              <a:t>Česká republika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Zdroj: ECDC, 11.3.2021</a:t>
            </a:r>
          </a:p>
        </p:txBody>
      </p:sp>
      <p:sp>
        <p:nvSpPr>
          <p:cNvPr id="15" name="Obdélník 14"/>
          <p:cNvSpPr/>
          <p:nvPr/>
        </p:nvSpPr>
        <p:spPr>
          <a:xfrm>
            <a:off x="6525428" y="927456"/>
            <a:ext cx="44473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i="1" dirty="0"/>
              <a:t>Členské státy mohou hlásit údaje kdykoli, požaduje se však od nich, aby to učinily alespoň dvakrát týdně. S ohledem na tento fakt lze pozorovat určité nesrovnalosti mezi čísly zveřejněnými ECDC a údaji uvedenými na oficiálních webových stránkách jednotlivých zemí. </a:t>
            </a:r>
          </a:p>
        </p:txBody>
      </p:sp>
    </p:spTree>
    <p:extLst>
      <p:ext uri="{BB962C8B-B14F-4D97-AF65-F5344CB8AC3E}">
        <p14:creationId xmlns:p14="http://schemas.microsoft.com/office/powerpoint/2010/main" val="279437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a objednávky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195640"/>
              </p:ext>
            </p:extLst>
          </p:nvPr>
        </p:nvGraphicFramePr>
        <p:xfrm>
          <a:off x="350544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ovéPole 1">
            <a:extLst>
              <a:ext uri="{FF2B5EF4-FFF2-40B4-BE49-F238E27FC236}">
                <a16:creationId xmlns:a16="http://schemas.microsoft.com/office/drawing/2014/main" id="{E43F9CBD-66FB-40B8-AD54-49C8A6900120}"/>
              </a:ext>
            </a:extLst>
          </p:cNvPr>
          <p:cNvSpPr txBox="1"/>
          <p:nvPr/>
        </p:nvSpPr>
        <p:spPr>
          <a:xfrm>
            <a:off x="10549796" y="5404185"/>
            <a:ext cx="902327" cy="27873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287 670</a:t>
            </a:r>
          </a:p>
        </p:txBody>
      </p:sp>
      <p:sp>
        <p:nvSpPr>
          <p:cNvPr id="6" name="TextovéPole 1">
            <a:extLst>
              <a:ext uri="{FF2B5EF4-FFF2-40B4-BE49-F238E27FC236}">
                <a16:creationId xmlns:a16="http://schemas.microsoft.com/office/drawing/2014/main" id="{4E5FBAAA-DCAF-4919-BE56-7B198C2F1CA2}"/>
              </a:ext>
            </a:extLst>
          </p:cNvPr>
          <p:cNvSpPr txBox="1"/>
          <p:nvPr/>
        </p:nvSpPr>
        <p:spPr>
          <a:xfrm>
            <a:off x="10549796" y="3849414"/>
            <a:ext cx="719176" cy="26407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711 725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D3AEA063-D26C-49A1-921C-63BF29F5BF2E}"/>
              </a:ext>
            </a:extLst>
          </p:cNvPr>
          <p:cNvSpPr txBox="1"/>
          <p:nvPr/>
        </p:nvSpPr>
        <p:spPr>
          <a:xfrm>
            <a:off x="10549796" y="2650146"/>
            <a:ext cx="902327" cy="27873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999 395</a:t>
            </a:r>
          </a:p>
        </p:txBody>
      </p:sp>
    </p:spTree>
    <p:extLst>
      <p:ext uri="{BB962C8B-B14F-4D97-AF65-F5344CB8AC3E}">
        <p14:creationId xmlns:p14="http://schemas.microsoft.com/office/powerpoint/2010/main" val="26651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/>
          <p:cNvGraphicFramePr>
            <a:graphicFrameLocks noGrp="1"/>
          </p:cNvGraphicFramePr>
          <p:nvPr/>
        </p:nvGraphicFramePr>
        <p:xfrm>
          <a:off x="775744" y="840581"/>
          <a:ext cx="5013663" cy="5227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300" dirty="0"/>
                        <a:t>Pořadí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dirty="0"/>
                        <a:t>Země</a:t>
                      </a:r>
                      <a:endParaRPr lang="cs-CZ" sz="1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b="1" dirty="0"/>
                        <a:t>Podíl vykázaných očkování 2. dávkou z počtu obyvatel ve věku 18 a více let</a:t>
                      </a:r>
                      <a:r>
                        <a:rPr lang="cs-CZ" sz="1300" b="1" baseline="0" dirty="0"/>
                        <a:t> do 10.3. 2021</a:t>
                      </a:r>
                      <a:endParaRPr lang="cs-CZ" sz="13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6,5 %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4,8 %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4,6 %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4,5 %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Dánsko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4,4 %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Slovensko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4,2 %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Rumunsko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4,2 %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Estonsko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4,1 %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Řecko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4,1 %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4,0 %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Kypr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4,0 %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Maďarsko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3,9 %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Švédsko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3,9 %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Belgie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3,8 %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Litva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3,7</a:t>
                      </a:r>
                      <a:r>
                        <a:rPr lang="cs-CZ" sz="13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2. dávkou v zemích EU a EHP</a:t>
            </a:r>
            <a:endParaRPr lang="cs-CZ" sz="2000" u="sng" dirty="0">
              <a:latin typeface="+mj-lt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/>
        </p:nvGraphicFramePr>
        <p:xfrm>
          <a:off x="6058960" y="857516"/>
          <a:ext cx="5013663" cy="5227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300" dirty="0">
                          <a:latin typeface="+mj-lt"/>
                        </a:rPr>
                        <a:t>Pořadí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dirty="0">
                          <a:latin typeface="+mj-lt"/>
                        </a:rPr>
                        <a:t>Země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300" b="1" dirty="0">
                          <a:latin typeface="+mj-lt"/>
                        </a:rPr>
                        <a:t>Podíl vykázaných očkování 2. dávkou z počtu obyvatel ve věku 18 a více let</a:t>
                      </a:r>
                      <a:r>
                        <a:rPr lang="cs-CZ" sz="1300" b="1" baseline="0" dirty="0">
                          <a:latin typeface="+mj-lt"/>
                        </a:rPr>
                        <a:t> do 10.3. 2021</a:t>
                      </a:r>
                      <a:endParaRPr lang="cs-CZ" sz="13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Španělsko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Německo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Francie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Portugalsko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Rakousko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Itálie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3,3 %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</a:t>
                      </a:r>
                    </a:p>
                  </a:txBody>
                  <a:tcPr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Česká republika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3,0 %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Nizozemsko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Lucembursko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Lichtenštejnsko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2,6 %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Chorvatsko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Lotyšsko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1,2 %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Bulharsko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0,9 %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33516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lang="cs-CZ" sz="1600" noProof="0" dirty="0">
                <a:solidFill>
                  <a:srgbClr val="000000"/>
                </a:solidFill>
                <a:latin typeface="Arial" panose="020B0604020202020204"/>
              </a:rPr>
              <a:t>11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.3.2021</a:t>
            </a:r>
          </a:p>
        </p:txBody>
      </p:sp>
    </p:spTree>
    <p:extLst>
      <p:ext uri="{BB962C8B-B14F-4D97-AF65-F5344CB8AC3E}">
        <p14:creationId xmlns:p14="http://schemas.microsoft.com/office/powerpoint/2010/main" val="609038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dirty="0"/>
              <a:t>Zdroj: ECDC, 11.3.2021</a:t>
            </a:r>
          </a:p>
        </p:txBody>
      </p:sp>
      <p:sp>
        <p:nvSpPr>
          <p:cNvPr id="15" name="Zaoblený obdélník 5">
            <a:extLst>
              <a:ext uri="{FF2B5EF4-FFF2-40B4-BE49-F238E27FC236}">
                <a16:creationId xmlns:a16="http://schemas.microsoft.com/office/drawing/2014/main" id="{A85A7D49-36D3-4266-8802-2A2C7A4F0D5C}"/>
              </a:ext>
            </a:extLst>
          </p:cNvPr>
          <p:cNvSpPr/>
          <p:nvPr/>
        </p:nvSpPr>
        <p:spPr>
          <a:xfrm>
            <a:off x="8828333" y="2709333"/>
            <a:ext cx="3156144" cy="30688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>
                <a:solidFill>
                  <a:schemeClr val="tx1"/>
                </a:solidFill>
              </a:rPr>
              <a:t>Graf zobrazuje</a:t>
            </a:r>
            <a:r>
              <a:rPr lang="cs-CZ" sz="1600" b="1" u="sng" dirty="0">
                <a:solidFill>
                  <a:schemeClr val="tx1"/>
                </a:solidFill>
              </a:rPr>
              <a:t> podíl</a:t>
            </a:r>
            <a:r>
              <a:rPr lang="cs-CZ" sz="1600" b="1" dirty="0">
                <a:solidFill>
                  <a:schemeClr val="tx1"/>
                </a:solidFill>
              </a:rPr>
              <a:t> v</a:t>
            </a:r>
            <a:r>
              <a:rPr lang="cs-CZ" sz="1600" dirty="0">
                <a:solidFill>
                  <a:schemeClr val="tx1"/>
                </a:solidFill>
              </a:rPr>
              <a:t>ykázaných očkování 1. dávkou </a:t>
            </a:r>
            <a:r>
              <a:rPr lang="cs-CZ" sz="1600" b="1" u="sng" dirty="0">
                <a:solidFill>
                  <a:schemeClr val="tx1"/>
                </a:solidFill>
              </a:rPr>
              <a:t>z počtu obyvatel ve věku 18 a více let</a:t>
            </a:r>
            <a:r>
              <a:rPr lang="cs-CZ" sz="1600" u="sng" dirty="0">
                <a:solidFill>
                  <a:schemeClr val="tx1"/>
                </a:solidFill>
              </a:rPr>
              <a:t> </a:t>
            </a:r>
            <a:r>
              <a:rPr lang="cs-CZ" sz="1600" dirty="0">
                <a:solidFill>
                  <a:schemeClr val="tx1"/>
                </a:solidFill>
              </a:rPr>
              <a:t>a </a:t>
            </a:r>
            <a:r>
              <a:rPr lang="cs-CZ" sz="1600" b="1" u="sng" dirty="0">
                <a:solidFill>
                  <a:schemeClr val="tx1"/>
                </a:solidFill>
              </a:rPr>
              <a:t>podíl</a:t>
            </a:r>
            <a:r>
              <a:rPr lang="cs-CZ" sz="1600" b="1" dirty="0">
                <a:solidFill>
                  <a:schemeClr val="tx1"/>
                </a:solidFill>
              </a:rPr>
              <a:t> v</a:t>
            </a:r>
            <a:r>
              <a:rPr lang="cs-CZ" sz="1600" dirty="0">
                <a:solidFill>
                  <a:schemeClr val="tx1"/>
                </a:solidFill>
              </a:rPr>
              <a:t>ykázaných očkování 2. dávkou </a:t>
            </a:r>
            <a:r>
              <a:rPr lang="cs-CZ" sz="1600" b="1" u="sng" dirty="0">
                <a:solidFill>
                  <a:schemeClr val="tx1"/>
                </a:solidFill>
              </a:rPr>
              <a:t>z počtu obyvatel ve věku 18 a více let</a:t>
            </a:r>
            <a:r>
              <a:rPr lang="cs-CZ" sz="1600" dirty="0">
                <a:solidFill>
                  <a:schemeClr val="tx1"/>
                </a:solidFill>
              </a:rPr>
              <a:t> do 10.3. 2021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 rot="16200000">
            <a:off x="-2042482" y="3387735"/>
            <a:ext cx="495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Podíl vykázaných očkování 2. dávkou z počtu obyvatel</a:t>
            </a:r>
          </a:p>
        </p:txBody>
      </p:sp>
      <p:graphicFrame>
        <p:nvGraphicFramePr>
          <p:cNvPr id="17" name="Zástupný symbol pro obsah 6"/>
          <p:cNvGraphicFramePr>
            <a:graphicFrameLocks/>
          </p:cNvGraphicFramePr>
          <p:nvPr/>
        </p:nvGraphicFramePr>
        <p:xfrm>
          <a:off x="454896" y="1233288"/>
          <a:ext cx="7678800" cy="54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>
            <a:off x="1106424" y="6412408"/>
            <a:ext cx="673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Podíl vykázaných očkování 1. dávkou z počtu obyvatel</a:t>
            </a:r>
          </a:p>
        </p:txBody>
      </p:sp>
      <p:sp>
        <p:nvSpPr>
          <p:cNvPr id="11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Srovnání podílu vykázaných očkování 1. a 2. dávkou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cs-CZ" sz="2000" dirty="0">
                <a:latin typeface="+mj-lt"/>
              </a:rPr>
              <a:t>v zemích EU a EHP</a:t>
            </a:r>
            <a:endParaRPr lang="cs-CZ" sz="2000" u="sng" dirty="0">
              <a:latin typeface="+mj-lt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6045200" y="690389"/>
            <a:ext cx="60875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i="1" dirty="0"/>
              <a:t>Členské státy mohou reportovat údaje kdykoli, požaduje se však od nich, aby to učinily alespoň dvakrát týdně. S ohledem na tento fakt lze pozorovat určité nesrovnalosti mezi čísly zveřejněnými ECDC a údaji uvedenými na oficiálních webových stránkách jednotlivých zemí. </a:t>
            </a:r>
          </a:p>
        </p:txBody>
      </p:sp>
    </p:spTree>
    <p:extLst>
      <p:ext uri="{BB962C8B-B14F-4D97-AF65-F5344CB8AC3E}">
        <p14:creationId xmlns:p14="http://schemas.microsoft.com/office/powerpoint/2010/main" val="2850161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6131031" y="58783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93864" y="2617035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DĚKUJI ZA POZORNOST </a:t>
            </a:r>
          </a:p>
        </p:txBody>
      </p:sp>
    </p:spTree>
    <p:extLst>
      <p:ext uri="{BB962C8B-B14F-4D97-AF65-F5344CB8AC3E}">
        <p14:creationId xmlns:p14="http://schemas.microsoft.com/office/powerpoint/2010/main" val="171832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852731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50893"/>
              </p:ext>
            </p:extLst>
          </p:nvPr>
        </p:nvGraphicFramePr>
        <p:xfrm>
          <a:off x="8991600" y="1174566"/>
          <a:ext cx="2993717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112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Kraj vakcinace</a:t>
                      </a: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11. 3.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192 366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107 757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53 565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30 750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38 471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39 587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43 402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113 691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58 051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103 713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999 395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3249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3;p7">
            <a:extLst>
              <a:ext uri="{FF2B5EF4-FFF2-40B4-BE49-F238E27FC236}">
                <a16:creationId xmlns:a16="http://schemas.microsoft.com/office/drawing/2014/main" id="{2F61C92D-8B71-49AF-9931-972012CEEA48}"/>
              </a:ext>
            </a:extLst>
          </p:cNvPr>
          <p:cNvCxnSpPr/>
          <p:nvPr/>
        </p:nvCxnSpPr>
        <p:spPr>
          <a:xfrm rot="10800000" flipH="1">
            <a:off x="0" y="896493"/>
            <a:ext cx="10218057" cy="1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35;p7">
            <a:extLst>
              <a:ext uri="{FF2B5EF4-FFF2-40B4-BE49-F238E27FC236}">
                <a16:creationId xmlns:a16="http://schemas.microsoft.com/office/drawing/2014/main" id="{D439CBEA-A3A8-4CAF-AD48-FCEE2DE7DD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8781" y="226273"/>
            <a:ext cx="1340438" cy="1340438"/>
          </a:xfrm>
          <a:prstGeom prst="rect">
            <a:avLst/>
          </a:prstGeom>
          <a:noFill/>
          <a:ln>
            <a:noFill/>
          </a:ln>
          <a:effectLst>
            <a:outerShdw blurRad="177800" dist="635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6;p7">
            <a:extLst>
              <a:ext uri="{FF2B5EF4-FFF2-40B4-BE49-F238E27FC236}">
                <a16:creationId xmlns:a16="http://schemas.microsoft.com/office/drawing/2014/main" id="{8136C94B-33C5-4C71-A51F-0A483A0D710F}"/>
              </a:ext>
            </a:extLst>
          </p:cNvPr>
          <p:cNvSpPr/>
          <p:nvPr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7;p7">
            <a:extLst>
              <a:ext uri="{FF2B5EF4-FFF2-40B4-BE49-F238E27FC236}">
                <a16:creationId xmlns:a16="http://schemas.microsoft.com/office/drawing/2014/main" id="{CE166CEC-AD69-4118-9BDE-EF8F06B01BE0}"/>
              </a:ext>
            </a:extLst>
          </p:cNvPr>
          <p:cNvGrpSpPr/>
          <p:nvPr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7" name="Google Shape;38;p7">
              <a:extLst>
                <a:ext uri="{FF2B5EF4-FFF2-40B4-BE49-F238E27FC236}">
                  <a16:creationId xmlns:a16="http://schemas.microsoft.com/office/drawing/2014/main" id="{2495457A-55FE-42E7-8E68-B6920D9928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9;p7">
              <a:extLst>
                <a:ext uri="{FF2B5EF4-FFF2-40B4-BE49-F238E27FC236}">
                  <a16:creationId xmlns:a16="http://schemas.microsoft.com/office/drawing/2014/main" id="{CF361374-A84B-49FA-BCC2-8E7B977460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Nadpis 3">
            <a:extLst>
              <a:ext uri="{FF2B5EF4-FFF2-40B4-BE49-F238E27FC236}">
                <a16:creationId xmlns:a16="http://schemas.microsoft.com/office/drawing/2014/main" id="{BBE0403E-E65E-4366-BA49-2E64BFEE39ED}"/>
              </a:ext>
            </a:extLst>
          </p:cNvPr>
          <p:cNvSpPr txBox="1">
            <a:spLocks/>
          </p:cNvSpPr>
          <p:nvPr/>
        </p:nvSpPr>
        <p:spPr>
          <a:xfrm>
            <a:off x="332819" y="1"/>
            <a:ext cx="9885238" cy="89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registrace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rezervace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6DD483CB-4863-4CC6-9F40-BC1BAB3B7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44027"/>
              </p:ext>
            </p:extLst>
          </p:nvPr>
        </p:nvGraphicFramePr>
        <p:xfrm>
          <a:off x="605833" y="2565448"/>
          <a:ext cx="10942404" cy="3365122"/>
        </p:xfrm>
        <a:graphic>
          <a:graphicData uri="http://schemas.openxmlformats.org/drawingml/2006/table">
            <a:tbl>
              <a:tblPr firstRow="1" firstCol="1" bandRow="1"/>
              <a:tblGrid>
                <a:gridCol w="1837059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821069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821069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821069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821069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821069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</a:tblGrid>
              <a:tr h="1022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endParaRPr lang="cs-CZ" sz="20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80+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Věk 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Zdravotničtí pracovníci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Pracovníci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ve 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7809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790 520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238 628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345 381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36 833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169 678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  <a:tr h="7809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Rezervace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435 975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187 866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150 657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22 651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74 801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07991"/>
                  </a:ext>
                </a:extLst>
              </a:tr>
              <a:tr h="780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rezervaci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354 545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50 762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14 182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94 877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058226"/>
                  </a:ext>
                </a:extLst>
              </a:tr>
            </a:tbl>
          </a:graphicData>
        </a:graphic>
      </p:graphicFrame>
      <p:grpSp>
        <p:nvGrpSpPr>
          <p:cNvPr id="13" name="Google Shape;111;p1">
            <a:extLst>
              <a:ext uri="{FF2B5EF4-FFF2-40B4-BE49-F238E27FC236}">
                <a16:creationId xmlns:a16="http://schemas.microsoft.com/office/drawing/2014/main" id="{FDD943B3-348B-45EF-B1D4-7053E137986F}"/>
              </a:ext>
            </a:extLst>
          </p:cNvPr>
          <p:cNvGrpSpPr/>
          <p:nvPr/>
        </p:nvGrpSpPr>
        <p:grpSpPr>
          <a:xfrm>
            <a:off x="378632" y="6446269"/>
            <a:ext cx="372654" cy="372654"/>
            <a:chOff x="13385800" y="1917700"/>
            <a:chExt cx="1606550" cy="1606550"/>
          </a:xfrm>
        </p:grpSpPr>
        <p:sp>
          <p:nvSpPr>
            <p:cNvPr id="14" name="Google Shape;112;p1">
              <a:extLst>
                <a:ext uri="{FF2B5EF4-FFF2-40B4-BE49-F238E27FC236}">
                  <a16:creationId xmlns:a16="http://schemas.microsoft.com/office/drawing/2014/main" id="{F4E3913A-4D0F-445A-8123-7512448DD63A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3;p1">
              <a:extLst>
                <a:ext uri="{FF2B5EF4-FFF2-40B4-BE49-F238E27FC236}">
                  <a16:creationId xmlns:a16="http://schemas.microsoft.com/office/drawing/2014/main" id="{4D32A219-1310-4FBA-84C3-D43EC9CB08DD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4;p1">
              <a:extLst>
                <a:ext uri="{FF2B5EF4-FFF2-40B4-BE49-F238E27FC236}">
                  <a16:creationId xmlns:a16="http://schemas.microsoft.com/office/drawing/2014/main" id="{03936B85-C451-4DBA-B2CD-6B422E72F766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5;p1">
              <a:extLst>
                <a:ext uri="{FF2B5EF4-FFF2-40B4-BE49-F238E27FC236}">
                  <a16:creationId xmlns:a16="http://schemas.microsoft.com/office/drawing/2014/main" id="{9066952E-AB2B-47B2-932F-6D4A2B5454ED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;p1">
              <a:extLst>
                <a:ext uri="{FF2B5EF4-FFF2-40B4-BE49-F238E27FC236}">
                  <a16:creationId xmlns:a16="http://schemas.microsoft.com/office/drawing/2014/main" id="{F35D448F-1482-46D0-B61F-6E83957DF61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7;p1">
              <a:extLst>
                <a:ext uri="{FF2B5EF4-FFF2-40B4-BE49-F238E27FC236}">
                  <a16:creationId xmlns:a16="http://schemas.microsoft.com/office/drawing/2014/main" id="{DFB09535-7FAF-4798-8E86-EAF84756B16C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8;p1">
              <a:extLst>
                <a:ext uri="{FF2B5EF4-FFF2-40B4-BE49-F238E27FC236}">
                  <a16:creationId xmlns:a16="http://schemas.microsoft.com/office/drawing/2014/main" id="{E4C0D3E0-EAAB-4918-A8C0-154661BA7D8F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9;p1">
              <a:extLst>
                <a:ext uri="{FF2B5EF4-FFF2-40B4-BE49-F238E27FC236}">
                  <a16:creationId xmlns:a16="http://schemas.microsoft.com/office/drawing/2014/main" id="{6D8CC492-721C-4112-BCB4-463FBF38B435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0;p1">
              <a:extLst>
                <a:ext uri="{FF2B5EF4-FFF2-40B4-BE49-F238E27FC236}">
                  <a16:creationId xmlns:a16="http://schemas.microsoft.com/office/drawing/2014/main" id="{C3970CE9-4E24-493A-A531-07B41A3892CD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1;p1">
              <a:extLst>
                <a:ext uri="{FF2B5EF4-FFF2-40B4-BE49-F238E27FC236}">
                  <a16:creationId xmlns:a16="http://schemas.microsoft.com/office/drawing/2014/main" id="{04429120-BEA6-48DE-8F44-6AA26072EC50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2;p1">
              <a:extLst>
                <a:ext uri="{FF2B5EF4-FFF2-40B4-BE49-F238E27FC236}">
                  <a16:creationId xmlns:a16="http://schemas.microsoft.com/office/drawing/2014/main" id="{9C9D4DA1-B15B-4D92-8C1B-33CAD9F3C373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3;p1">
              <a:extLst>
                <a:ext uri="{FF2B5EF4-FFF2-40B4-BE49-F238E27FC236}">
                  <a16:creationId xmlns:a16="http://schemas.microsoft.com/office/drawing/2014/main" id="{7BE76FB4-6791-46DE-A9B0-E4253F93221E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4;p1">
              <a:extLst>
                <a:ext uri="{FF2B5EF4-FFF2-40B4-BE49-F238E27FC236}">
                  <a16:creationId xmlns:a16="http://schemas.microsoft.com/office/drawing/2014/main" id="{B08D9D92-2036-4666-B606-C574F7771F01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5;p1">
              <a:extLst>
                <a:ext uri="{FF2B5EF4-FFF2-40B4-BE49-F238E27FC236}">
                  <a16:creationId xmlns:a16="http://schemas.microsoft.com/office/drawing/2014/main" id="{34C0A0E0-A0CC-41A7-8DB6-4C65E91F86D6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6;p1">
              <a:extLst>
                <a:ext uri="{FF2B5EF4-FFF2-40B4-BE49-F238E27FC236}">
                  <a16:creationId xmlns:a16="http://schemas.microsoft.com/office/drawing/2014/main" id="{6E6CF980-30FA-416E-A284-C8D2F24A314A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7;p1">
              <a:extLst>
                <a:ext uri="{FF2B5EF4-FFF2-40B4-BE49-F238E27FC236}">
                  <a16:creationId xmlns:a16="http://schemas.microsoft.com/office/drawing/2014/main" id="{1CA9D23D-CA4B-481A-B3C1-4A47DAD6FA5C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8;p1">
              <a:extLst>
                <a:ext uri="{FF2B5EF4-FFF2-40B4-BE49-F238E27FC236}">
                  <a16:creationId xmlns:a16="http://schemas.microsoft.com/office/drawing/2014/main" id="{61C58F8D-9EE5-42B4-AB18-19E214D253F8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9;p1">
              <a:extLst>
                <a:ext uri="{FF2B5EF4-FFF2-40B4-BE49-F238E27FC236}">
                  <a16:creationId xmlns:a16="http://schemas.microsoft.com/office/drawing/2014/main" id="{9BC119BE-581F-4CF7-96B1-B22E1779581A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0;p1">
              <a:extLst>
                <a:ext uri="{FF2B5EF4-FFF2-40B4-BE49-F238E27FC236}">
                  <a16:creationId xmlns:a16="http://schemas.microsoft.com/office/drawing/2014/main" id="{0E0B924C-CD99-453A-B2F4-6B51BB86E8E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1;p1">
              <a:extLst>
                <a:ext uri="{FF2B5EF4-FFF2-40B4-BE49-F238E27FC236}">
                  <a16:creationId xmlns:a16="http://schemas.microsoft.com/office/drawing/2014/main" id="{1F9CAD42-DD79-4033-9F3E-EA4253D4B890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2;p1">
              <a:extLst>
                <a:ext uri="{FF2B5EF4-FFF2-40B4-BE49-F238E27FC236}">
                  <a16:creationId xmlns:a16="http://schemas.microsoft.com/office/drawing/2014/main" id="{14463FA6-FB9A-4E64-9009-E7C29035CC47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3;p1">
              <a:extLst>
                <a:ext uri="{FF2B5EF4-FFF2-40B4-BE49-F238E27FC236}">
                  <a16:creationId xmlns:a16="http://schemas.microsoft.com/office/drawing/2014/main" id="{D9CABB05-482F-4C22-9DBF-D51390DA9A6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4;p1">
              <a:extLst>
                <a:ext uri="{FF2B5EF4-FFF2-40B4-BE49-F238E27FC236}">
                  <a16:creationId xmlns:a16="http://schemas.microsoft.com/office/drawing/2014/main" id="{84DA682E-502E-44F5-8EDF-4D1619C3E454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5;p1">
              <a:extLst>
                <a:ext uri="{FF2B5EF4-FFF2-40B4-BE49-F238E27FC236}">
                  <a16:creationId xmlns:a16="http://schemas.microsoft.com/office/drawing/2014/main" id="{D298032D-59DF-4FC1-80FC-B315A07E87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6;p1">
              <a:extLst>
                <a:ext uri="{FF2B5EF4-FFF2-40B4-BE49-F238E27FC236}">
                  <a16:creationId xmlns:a16="http://schemas.microsoft.com/office/drawing/2014/main" id="{152BCED1-1E26-46DE-8F94-D52B235A73E3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7;p1">
              <a:extLst>
                <a:ext uri="{FF2B5EF4-FFF2-40B4-BE49-F238E27FC236}">
                  <a16:creationId xmlns:a16="http://schemas.microsoft.com/office/drawing/2014/main" id="{D0EB6AC8-8A3C-4D5B-8969-DE0A9D4CD0FB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8;p1">
              <a:extLst>
                <a:ext uri="{FF2B5EF4-FFF2-40B4-BE49-F238E27FC236}">
                  <a16:creationId xmlns:a16="http://schemas.microsoft.com/office/drawing/2014/main" id="{932D0DEA-3984-47C0-8DFC-1571D8803E5E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9;p1">
              <a:extLst>
                <a:ext uri="{FF2B5EF4-FFF2-40B4-BE49-F238E27FC236}">
                  <a16:creationId xmlns:a16="http://schemas.microsoft.com/office/drawing/2014/main" id="{BF6B9BD7-4E0C-42D5-9BF1-27120C8A6DB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0;p1">
              <a:extLst>
                <a:ext uri="{FF2B5EF4-FFF2-40B4-BE49-F238E27FC236}">
                  <a16:creationId xmlns:a16="http://schemas.microsoft.com/office/drawing/2014/main" id="{4FA3107C-F1B4-43A8-8F6C-2231F826B880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1;p1">
              <a:extLst>
                <a:ext uri="{FF2B5EF4-FFF2-40B4-BE49-F238E27FC236}">
                  <a16:creationId xmlns:a16="http://schemas.microsoft.com/office/drawing/2014/main" id="{59871A18-8FD0-4DCF-B528-ED31965DD8C6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2;p1">
              <a:extLst>
                <a:ext uri="{FF2B5EF4-FFF2-40B4-BE49-F238E27FC236}">
                  <a16:creationId xmlns:a16="http://schemas.microsoft.com/office/drawing/2014/main" id="{2A77B141-C99A-4997-97AA-8BD1E2A8696D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3;p1">
              <a:extLst>
                <a:ext uri="{FF2B5EF4-FFF2-40B4-BE49-F238E27FC236}">
                  <a16:creationId xmlns:a16="http://schemas.microsoft.com/office/drawing/2014/main" id="{6DC7A707-1E97-49FB-AB64-667A69FCD1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4;p1">
              <a:extLst>
                <a:ext uri="{FF2B5EF4-FFF2-40B4-BE49-F238E27FC236}">
                  <a16:creationId xmlns:a16="http://schemas.microsoft.com/office/drawing/2014/main" id="{C024D36B-56AB-4161-AA1D-0BA449E9B15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45;p1">
              <a:extLst>
                <a:ext uri="{FF2B5EF4-FFF2-40B4-BE49-F238E27FC236}">
                  <a16:creationId xmlns:a16="http://schemas.microsoft.com/office/drawing/2014/main" id="{FA763A0E-04E6-401C-BBA8-0410CFFBF400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46;p1">
              <a:extLst>
                <a:ext uri="{FF2B5EF4-FFF2-40B4-BE49-F238E27FC236}">
                  <a16:creationId xmlns:a16="http://schemas.microsoft.com/office/drawing/2014/main" id="{A2F06CEE-8B1B-4DDA-ACB3-606E028E2324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47;p1">
              <a:extLst>
                <a:ext uri="{FF2B5EF4-FFF2-40B4-BE49-F238E27FC236}">
                  <a16:creationId xmlns:a16="http://schemas.microsoft.com/office/drawing/2014/main" id="{3D9109D7-3E81-4F4E-96B2-837673021E3A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48;p1">
              <a:extLst>
                <a:ext uri="{FF2B5EF4-FFF2-40B4-BE49-F238E27FC236}">
                  <a16:creationId xmlns:a16="http://schemas.microsoft.com/office/drawing/2014/main" id="{522AB53B-F83D-49A3-BD63-07AA7D7124AC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49;p1">
              <a:extLst>
                <a:ext uri="{FF2B5EF4-FFF2-40B4-BE49-F238E27FC236}">
                  <a16:creationId xmlns:a16="http://schemas.microsoft.com/office/drawing/2014/main" id="{DF0C6888-B0D7-4BB8-8B0C-7AA0EB4EF2A2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0;p1">
              <a:extLst>
                <a:ext uri="{FF2B5EF4-FFF2-40B4-BE49-F238E27FC236}">
                  <a16:creationId xmlns:a16="http://schemas.microsoft.com/office/drawing/2014/main" id="{0426641C-2AA7-4099-BD1F-6046149904A7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1;p1">
              <a:extLst>
                <a:ext uri="{FF2B5EF4-FFF2-40B4-BE49-F238E27FC236}">
                  <a16:creationId xmlns:a16="http://schemas.microsoft.com/office/drawing/2014/main" id="{00C939A3-E059-4EB9-A698-6F8A608D8CF4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2;p1">
              <a:extLst>
                <a:ext uri="{FF2B5EF4-FFF2-40B4-BE49-F238E27FC236}">
                  <a16:creationId xmlns:a16="http://schemas.microsoft.com/office/drawing/2014/main" id="{3253F2BF-AA29-402E-B361-D08552F88F96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3;p1">
              <a:extLst>
                <a:ext uri="{FF2B5EF4-FFF2-40B4-BE49-F238E27FC236}">
                  <a16:creationId xmlns:a16="http://schemas.microsoft.com/office/drawing/2014/main" id="{7493BA6B-D76A-492E-92E5-77BD67441940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4;p1">
              <a:extLst>
                <a:ext uri="{FF2B5EF4-FFF2-40B4-BE49-F238E27FC236}">
                  <a16:creationId xmlns:a16="http://schemas.microsoft.com/office/drawing/2014/main" id="{22A04896-33BF-4CCB-B6D1-E6B2CB356CA9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55;p1">
              <a:extLst>
                <a:ext uri="{FF2B5EF4-FFF2-40B4-BE49-F238E27FC236}">
                  <a16:creationId xmlns:a16="http://schemas.microsoft.com/office/drawing/2014/main" id="{4B8619AB-07A0-417A-94C9-24CD0E44D4CD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56;p1">
              <a:extLst>
                <a:ext uri="{FF2B5EF4-FFF2-40B4-BE49-F238E27FC236}">
                  <a16:creationId xmlns:a16="http://schemas.microsoft.com/office/drawing/2014/main" id="{9A86EF3F-A871-4097-9331-000D7ED98857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57;p1">
              <a:extLst>
                <a:ext uri="{FF2B5EF4-FFF2-40B4-BE49-F238E27FC236}">
                  <a16:creationId xmlns:a16="http://schemas.microsoft.com/office/drawing/2014/main" id="{98F1CCAC-F852-4DAC-9E67-7033CE111337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58;p1">
              <a:extLst>
                <a:ext uri="{FF2B5EF4-FFF2-40B4-BE49-F238E27FC236}">
                  <a16:creationId xmlns:a16="http://schemas.microsoft.com/office/drawing/2014/main" id="{60CE4BDC-9050-4E03-9E81-3C94AB126385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59;p1">
              <a:extLst>
                <a:ext uri="{FF2B5EF4-FFF2-40B4-BE49-F238E27FC236}">
                  <a16:creationId xmlns:a16="http://schemas.microsoft.com/office/drawing/2014/main" id="{C66B194F-B5CA-4096-BE14-B81C0981867C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60;p1">
              <a:extLst>
                <a:ext uri="{FF2B5EF4-FFF2-40B4-BE49-F238E27FC236}">
                  <a16:creationId xmlns:a16="http://schemas.microsoft.com/office/drawing/2014/main" id="{79DF3D48-D3F2-4E5B-9BB1-343B8FF4E562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1;p1">
              <a:extLst>
                <a:ext uri="{FF2B5EF4-FFF2-40B4-BE49-F238E27FC236}">
                  <a16:creationId xmlns:a16="http://schemas.microsoft.com/office/drawing/2014/main" id="{2DB49725-0995-4526-8D37-F2E2708086E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;p1">
              <a:extLst>
                <a:ext uri="{FF2B5EF4-FFF2-40B4-BE49-F238E27FC236}">
                  <a16:creationId xmlns:a16="http://schemas.microsoft.com/office/drawing/2014/main" id="{8D08B600-EEDB-49F4-B8E3-C22CBA97DD2F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3;p1">
              <a:extLst>
                <a:ext uri="{FF2B5EF4-FFF2-40B4-BE49-F238E27FC236}">
                  <a16:creationId xmlns:a16="http://schemas.microsoft.com/office/drawing/2014/main" id="{D50CD468-4DB8-4403-8320-032AFA0312BA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4;p1">
              <a:extLst>
                <a:ext uri="{FF2B5EF4-FFF2-40B4-BE49-F238E27FC236}">
                  <a16:creationId xmlns:a16="http://schemas.microsoft.com/office/drawing/2014/main" id="{E282C528-03CD-4630-AACC-55D01A3D029E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5;p1">
              <a:extLst>
                <a:ext uri="{FF2B5EF4-FFF2-40B4-BE49-F238E27FC236}">
                  <a16:creationId xmlns:a16="http://schemas.microsoft.com/office/drawing/2014/main" id="{5318CA8E-7608-42E5-859D-95EC3B65EB9C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6;p1">
              <a:extLst>
                <a:ext uri="{FF2B5EF4-FFF2-40B4-BE49-F238E27FC236}">
                  <a16:creationId xmlns:a16="http://schemas.microsoft.com/office/drawing/2014/main" id="{560BD48F-EDBA-4B98-8331-BD4A63FFF58A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7;p1">
              <a:extLst>
                <a:ext uri="{FF2B5EF4-FFF2-40B4-BE49-F238E27FC236}">
                  <a16:creationId xmlns:a16="http://schemas.microsoft.com/office/drawing/2014/main" id="{119F692F-E3A5-4E00-AA36-804D1DE64ACA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8;p1">
              <a:extLst>
                <a:ext uri="{FF2B5EF4-FFF2-40B4-BE49-F238E27FC236}">
                  <a16:creationId xmlns:a16="http://schemas.microsoft.com/office/drawing/2014/main" id="{F0324884-0FE8-4AD2-8A69-69C00ADC1AD5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9;p1">
              <a:extLst>
                <a:ext uri="{FF2B5EF4-FFF2-40B4-BE49-F238E27FC236}">
                  <a16:creationId xmlns:a16="http://schemas.microsoft.com/office/drawing/2014/main" id="{E007023F-82B9-48D3-B262-9448E9CA17D7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0;p1">
              <a:extLst>
                <a:ext uri="{FF2B5EF4-FFF2-40B4-BE49-F238E27FC236}">
                  <a16:creationId xmlns:a16="http://schemas.microsoft.com/office/drawing/2014/main" id="{0EC843E9-992C-41B4-ACDF-A6E9295DE2EF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1;p1">
              <a:extLst>
                <a:ext uri="{FF2B5EF4-FFF2-40B4-BE49-F238E27FC236}">
                  <a16:creationId xmlns:a16="http://schemas.microsoft.com/office/drawing/2014/main" id="{BE694789-E387-4BCD-882B-8838E9BF2945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2;p1">
              <a:extLst>
                <a:ext uri="{FF2B5EF4-FFF2-40B4-BE49-F238E27FC236}">
                  <a16:creationId xmlns:a16="http://schemas.microsoft.com/office/drawing/2014/main" id="{9F2ADEDF-51D2-48B2-90CE-3049C9C3BF03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3;p1">
              <a:extLst>
                <a:ext uri="{FF2B5EF4-FFF2-40B4-BE49-F238E27FC236}">
                  <a16:creationId xmlns:a16="http://schemas.microsoft.com/office/drawing/2014/main" id="{5599B21A-90B4-4FD6-A7A9-8F0D0BCFF3A4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4;p1">
              <a:extLst>
                <a:ext uri="{FF2B5EF4-FFF2-40B4-BE49-F238E27FC236}">
                  <a16:creationId xmlns:a16="http://schemas.microsoft.com/office/drawing/2014/main" id="{7088B4D8-20DA-4274-B9BE-1BE2B70159EF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5;p1">
              <a:extLst>
                <a:ext uri="{FF2B5EF4-FFF2-40B4-BE49-F238E27FC236}">
                  <a16:creationId xmlns:a16="http://schemas.microsoft.com/office/drawing/2014/main" id="{B67662B4-FF9F-4EDC-88BD-35E24246206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6;p1">
              <a:extLst>
                <a:ext uri="{FF2B5EF4-FFF2-40B4-BE49-F238E27FC236}">
                  <a16:creationId xmlns:a16="http://schemas.microsoft.com/office/drawing/2014/main" id="{87C79E98-3861-4994-A3E3-8072623B1609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7;p1">
              <a:extLst>
                <a:ext uri="{FF2B5EF4-FFF2-40B4-BE49-F238E27FC236}">
                  <a16:creationId xmlns:a16="http://schemas.microsoft.com/office/drawing/2014/main" id="{91567598-CD2C-42BB-977A-17E41EC3D848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;p1">
              <a:extLst>
                <a:ext uri="{FF2B5EF4-FFF2-40B4-BE49-F238E27FC236}">
                  <a16:creationId xmlns:a16="http://schemas.microsoft.com/office/drawing/2014/main" id="{0A2176D2-876C-480B-B00E-A2A7E81A461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9;p1">
              <a:extLst>
                <a:ext uri="{FF2B5EF4-FFF2-40B4-BE49-F238E27FC236}">
                  <a16:creationId xmlns:a16="http://schemas.microsoft.com/office/drawing/2014/main" id="{9C14B949-B67A-4A32-92DA-6F2F64C4DB82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80;p1">
              <a:extLst>
                <a:ext uri="{FF2B5EF4-FFF2-40B4-BE49-F238E27FC236}">
                  <a16:creationId xmlns:a16="http://schemas.microsoft.com/office/drawing/2014/main" id="{0A8A95CA-4825-4C1A-B318-8DE4F99C18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81;p1">
              <a:extLst>
                <a:ext uri="{FF2B5EF4-FFF2-40B4-BE49-F238E27FC236}">
                  <a16:creationId xmlns:a16="http://schemas.microsoft.com/office/drawing/2014/main" id="{CAA66A0E-F47A-4996-82F0-03B567911EF2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82;p1">
              <a:extLst>
                <a:ext uri="{FF2B5EF4-FFF2-40B4-BE49-F238E27FC236}">
                  <a16:creationId xmlns:a16="http://schemas.microsoft.com/office/drawing/2014/main" id="{181B2C3B-2F95-4AC9-A09D-51884722F79A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83;p1">
              <a:extLst>
                <a:ext uri="{FF2B5EF4-FFF2-40B4-BE49-F238E27FC236}">
                  <a16:creationId xmlns:a16="http://schemas.microsoft.com/office/drawing/2014/main" id="{0EDA89E2-762C-4B21-AE3E-9995512B6811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84;p1">
              <a:extLst>
                <a:ext uri="{FF2B5EF4-FFF2-40B4-BE49-F238E27FC236}">
                  <a16:creationId xmlns:a16="http://schemas.microsoft.com/office/drawing/2014/main" id="{0FEB0E46-0B57-404C-A927-56E24F62CC7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85;p1">
              <a:extLst>
                <a:ext uri="{FF2B5EF4-FFF2-40B4-BE49-F238E27FC236}">
                  <a16:creationId xmlns:a16="http://schemas.microsoft.com/office/drawing/2014/main" id="{1CAA22CC-D7BC-465A-8D4D-A4EAB650B30E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86;p1">
              <a:extLst>
                <a:ext uri="{FF2B5EF4-FFF2-40B4-BE49-F238E27FC236}">
                  <a16:creationId xmlns:a16="http://schemas.microsoft.com/office/drawing/2014/main" id="{E8E2597A-CFE5-4B94-8441-0318F76803E7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87;p1">
              <a:extLst>
                <a:ext uri="{FF2B5EF4-FFF2-40B4-BE49-F238E27FC236}">
                  <a16:creationId xmlns:a16="http://schemas.microsoft.com/office/drawing/2014/main" id="{1BCED0A8-C342-4022-9CE1-26BD18361245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88;p1">
              <a:extLst>
                <a:ext uri="{FF2B5EF4-FFF2-40B4-BE49-F238E27FC236}">
                  <a16:creationId xmlns:a16="http://schemas.microsoft.com/office/drawing/2014/main" id="{5FF1AEFF-EB82-4337-88D0-24F1E61864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89;p1">
              <a:extLst>
                <a:ext uri="{FF2B5EF4-FFF2-40B4-BE49-F238E27FC236}">
                  <a16:creationId xmlns:a16="http://schemas.microsoft.com/office/drawing/2014/main" id="{FE69F103-9F19-49C4-A31A-F9E9DEDC42A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0;p1">
              <a:extLst>
                <a:ext uri="{FF2B5EF4-FFF2-40B4-BE49-F238E27FC236}">
                  <a16:creationId xmlns:a16="http://schemas.microsoft.com/office/drawing/2014/main" id="{AB9B882B-1862-483C-BD93-A6A9F630CFD7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1;p1">
              <a:extLst>
                <a:ext uri="{FF2B5EF4-FFF2-40B4-BE49-F238E27FC236}">
                  <a16:creationId xmlns:a16="http://schemas.microsoft.com/office/drawing/2014/main" id="{39DD0AC7-8E9E-40B2-BC85-A66DCF8DC822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2;p1">
              <a:extLst>
                <a:ext uri="{FF2B5EF4-FFF2-40B4-BE49-F238E27FC236}">
                  <a16:creationId xmlns:a16="http://schemas.microsoft.com/office/drawing/2014/main" id="{E7EC7F06-09A5-4C68-B0CD-EB94E3D085EC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;p1">
              <a:extLst>
                <a:ext uri="{FF2B5EF4-FFF2-40B4-BE49-F238E27FC236}">
                  <a16:creationId xmlns:a16="http://schemas.microsoft.com/office/drawing/2014/main" id="{692B1A0D-D113-4C50-A4CD-1AF9A5622800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4;p1">
              <a:extLst>
                <a:ext uri="{FF2B5EF4-FFF2-40B4-BE49-F238E27FC236}">
                  <a16:creationId xmlns:a16="http://schemas.microsoft.com/office/drawing/2014/main" id="{58F694E8-169D-473E-9F4F-4F68D9FA4669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5;p1">
              <a:extLst>
                <a:ext uri="{FF2B5EF4-FFF2-40B4-BE49-F238E27FC236}">
                  <a16:creationId xmlns:a16="http://schemas.microsoft.com/office/drawing/2014/main" id="{DBB270B9-DB1E-4463-AB14-F32DA8D2A8B3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6;p1">
              <a:extLst>
                <a:ext uri="{FF2B5EF4-FFF2-40B4-BE49-F238E27FC236}">
                  <a16:creationId xmlns:a16="http://schemas.microsoft.com/office/drawing/2014/main" id="{EF613DF7-E73A-4B34-9CA1-09D1FF2D2A72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7;p1">
              <a:extLst>
                <a:ext uri="{FF2B5EF4-FFF2-40B4-BE49-F238E27FC236}">
                  <a16:creationId xmlns:a16="http://schemas.microsoft.com/office/drawing/2014/main" id="{9596ED73-09F6-44A6-A561-A0D62BE76EDD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8;p1">
              <a:extLst>
                <a:ext uri="{FF2B5EF4-FFF2-40B4-BE49-F238E27FC236}">
                  <a16:creationId xmlns:a16="http://schemas.microsoft.com/office/drawing/2014/main" id="{1008EC10-C877-4A66-8544-7769DF0BF34F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9;p1">
              <a:extLst>
                <a:ext uri="{FF2B5EF4-FFF2-40B4-BE49-F238E27FC236}">
                  <a16:creationId xmlns:a16="http://schemas.microsoft.com/office/drawing/2014/main" id="{22BBE025-2E80-4FC4-84D8-2E1772E879CF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00;p1">
              <a:extLst>
                <a:ext uri="{FF2B5EF4-FFF2-40B4-BE49-F238E27FC236}">
                  <a16:creationId xmlns:a16="http://schemas.microsoft.com/office/drawing/2014/main" id="{2A1C5F05-61FF-4A6D-9AFC-93502D9698D7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01;p1">
              <a:extLst>
                <a:ext uri="{FF2B5EF4-FFF2-40B4-BE49-F238E27FC236}">
                  <a16:creationId xmlns:a16="http://schemas.microsoft.com/office/drawing/2014/main" id="{3F8A674B-C9DB-4CF4-AFDC-F86960940E99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202;p1">
            <a:extLst>
              <a:ext uri="{FF2B5EF4-FFF2-40B4-BE49-F238E27FC236}">
                <a16:creationId xmlns:a16="http://schemas.microsoft.com/office/drawing/2014/main" id="{B4BD74AD-5475-4729-9A14-7E5278CB7C91}"/>
              </a:ext>
            </a:extLst>
          </p:cNvPr>
          <p:cNvSpPr txBox="1"/>
          <p:nvPr/>
        </p:nvSpPr>
        <p:spPr>
          <a:xfrm>
            <a:off x="786253" y="6494097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cs-CZ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Centrální řídící tým COVID-19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4071935-1CFD-4F89-BB25-01E2761A00F1}"/>
              </a:ext>
            </a:extLst>
          </p:cNvPr>
          <p:cNvSpPr/>
          <p:nvPr/>
        </p:nvSpPr>
        <p:spPr>
          <a:xfrm>
            <a:off x="593682" y="2026823"/>
            <a:ext cx="3003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dirty="0">
                <a:solidFill>
                  <a:srgbClr val="C00000"/>
                </a:solidFill>
              </a:rPr>
              <a:t>Stav k 11. 3. 2021 20:00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593681" y="1043518"/>
            <a:ext cx="8610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200" b="1" dirty="0">
                <a:solidFill>
                  <a:srgbClr val="C00000"/>
                </a:solidFill>
              </a:rPr>
              <a:t>Bylo zahájeno očkování dalších prioritních skupin: </a:t>
            </a:r>
          </a:p>
          <a:p>
            <a:r>
              <a:rPr lang="cs-CZ" sz="2200" b="1" dirty="0">
                <a:solidFill>
                  <a:srgbClr val="C00000"/>
                </a:solidFill>
              </a:rPr>
              <a:t>senioři 70+ a pracovníci ve školství</a:t>
            </a:r>
          </a:p>
        </p:txBody>
      </p:sp>
    </p:spTree>
    <p:extLst>
      <p:ext uri="{BB962C8B-B14F-4D97-AF65-F5344CB8AC3E}">
        <p14:creationId xmlns:p14="http://schemas.microsoft.com/office/powerpoint/2010/main" val="315359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9FEAC-4438-4195-B2DE-D2A2F85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80+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B0AA31D6-F67B-49AA-BFA1-988488FB99EB}"/>
              </a:ext>
            </a:extLst>
          </p:cNvPr>
          <p:cNvSpPr/>
          <p:nvPr/>
        </p:nvSpPr>
        <p:spPr>
          <a:xfrm>
            <a:off x="7437473" y="736844"/>
            <a:ext cx="3595396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55,1 % </a:t>
            </a:r>
          </a:p>
          <a:p>
            <a:pPr algn="ctr"/>
            <a:r>
              <a:rPr lang="cs-CZ" sz="1400" dirty="0">
                <a:solidFill>
                  <a:schemeClr val="tx2"/>
                </a:solidFill>
              </a:rPr>
              <a:t>(před týdnem 43%)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11. 3. 2021 (22:50)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1568F8F-3635-4399-A242-35E90720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0" y="1699645"/>
            <a:ext cx="940248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F74D31-3708-4356-A8ED-01F75EC3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70–79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ADBBF6C-9129-4E05-A1E2-0572F3088055}"/>
              </a:ext>
            </a:extLst>
          </p:cNvPr>
          <p:cNvSpPr/>
          <p:nvPr/>
        </p:nvSpPr>
        <p:spPr>
          <a:xfrm>
            <a:off x="7057829" y="836359"/>
            <a:ext cx="4081302" cy="707886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14,7 %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0294AFB-30CD-4746-95CD-E318E028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98" y="1702310"/>
            <a:ext cx="9402487" cy="4934639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13B39344-AA40-4375-9549-BF39929481F4}"/>
              </a:ext>
            </a:extLst>
          </p:cNvPr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11. 3. 2021 (22:50)</a:t>
            </a:r>
          </a:p>
        </p:txBody>
      </p:sp>
    </p:spTree>
    <p:extLst>
      <p:ext uri="{BB962C8B-B14F-4D97-AF65-F5344CB8AC3E}">
        <p14:creationId xmlns:p14="http://schemas.microsoft.com/office/powerpoint/2010/main" val="69402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11.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48493" y="1138927"/>
            <a:ext cx="11189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se nově významně zapojují i praktičtí lékaři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422731" y="2104540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842104" y="3179301"/>
            <a:ext cx="103258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63 % samostatných ordinací praktických lékařů zapojeno a registruje osoby k očkování. Praktičtí lékaři podali téměř 57 000 dávek očkování a nově registrují více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než 342 000 osob. Z registrovaných tvoří cca 18 % senioři 80+ a 67 % senioři ve věkové kategorii 70–79 let. Z toho je patrný významný</a:t>
            </a:r>
            <a:r>
              <a:rPr kumimoji="0" lang="cs-CZ" sz="2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příspěvek PL k očkování těchto prioritních kategorií. 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422731" y="5957672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92520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3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COVID-PES-sablona</Template>
  <TotalTime>6157</TotalTime>
  <Words>7617</Words>
  <Application>Microsoft Office PowerPoint</Application>
  <PresentationFormat>Širokoúhlá obrazovka</PresentationFormat>
  <Paragraphs>2045</Paragraphs>
  <Slides>42</Slides>
  <Notes>29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42</vt:i4>
      </vt:variant>
    </vt:vector>
  </HeadingPairs>
  <TitlesOfParts>
    <vt:vector size="47" baseType="lpstr">
      <vt:lpstr>Arial</vt:lpstr>
      <vt:lpstr>Calibri</vt:lpstr>
      <vt:lpstr>Motiv Office</vt:lpstr>
      <vt:lpstr>1_Motiv Office</vt:lpstr>
      <vt:lpstr>2_Motiv Office</vt:lpstr>
      <vt:lpstr>Prezentace aplikace PowerPoint</vt:lpstr>
      <vt:lpstr>Očkování: souhrnný stav </vt:lpstr>
      <vt:lpstr>Vakcinovaní po regionech</vt:lpstr>
      <vt:lpstr>Očkování a objednávky vakcín</vt:lpstr>
      <vt:lpstr>Vývoj počtu vakcinací (dávek) v čase </vt:lpstr>
      <vt:lpstr>Prezentace aplikace PowerPoint</vt:lpstr>
      <vt:lpstr>Věk 80+ let</vt:lpstr>
      <vt:lpstr>Věk 70–79 let</vt:lpstr>
      <vt:lpstr>Očkování praktických lékařů </vt:lpstr>
      <vt:lpstr>Vakcinace u praktických lékařů</vt:lpstr>
      <vt:lpstr>Vakcinace u praktických lékařů</vt:lpstr>
      <vt:lpstr>Vakcinace u praktických lékařů</vt:lpstr>
      <vt:lpstr>Vakcinace u praktických lékařů</vt:lpstr>
      <vt:lpstr>Vakcinace u praktických lékařů</vt:lpstr>
      <vt:lpstr>Přehled dle místa bydliště</vt:lpstr>
      <vt:lpstr>Očkovaní v krajích (podle místa bydliště)</vt:lpstr>
      <vt:lpstr>Vakcinace po regionech</vt:lpstr>
      <vt:lpstr>Vakcinace po regionech</vt:lpstr>
      <vt:lpstr>Očkovaní dle vybraných skupin </vt:lpstr>
      <vt:lpstr>Registrace a očkování u seniorních skupin </vt:lpstr>
      <vt:lpstr>Očkování podle indikačních skupin</vt:lpstr>
      <vt:lpstr>Očkovaní 80+ let – přehled podle regionů</vt:lpstr>
      <vt:lpstr>Očkovaní 70–79 let – přehled podle regionů</vt:lpstr>
      <vt:lpstr>Prioritní skupiny pro očkování – aplikované dávky v čase</vt:lpstr>
      <vt:lpstr>Očkování zdravotnických pracovníků</vt:lpstr>
      <vt:lpstr>Očkovaní zdravotničtí pracovníci celkem</vt:lpstr>
      <vt:lpstr>Očkovaní zdravotníci v nemocnicích akutní lůžkové péče a ZZS</vt:lpstr>
      <vt:lpstr>Počty pracovníků ve zdravotnictví s nákazou COVID-19</vt:lpstr>
      <vt:lpstr>Očkování v sociálních zařízeních </vt:lpstr>
      <vt:lpstr>Počty pracovníků v zařízeních sociálních služeb  s nákazou COVID-19</vt:lpstr>
      <vt:lpstr>Počty nově COVID-19 pozitivních pracovníků  v zařízeních sociálních služeb</vt:lpstr>
      <vt:lpstr>Počet nově pozitivních klientů v sociálních službách</vt:lpstr>
      <vt:lpstr>Klienti a pracovníci v sociálních službách vyžadující hospitalizaci z důvodu COVID-19</vt:lpstr>
      <vt:lpstr>Klienti a pracovníci v sociálních službách s těžkým průběhem nemoci</vt:lpstr>
      <vt:lpstr>Počet zemřelých klientů v sociálních službách</vt:lpstr>
      <vt:lpstr>Hodnocení pandemie COVID-19  v mezinárodním srovnání </vt:lpstr>
      <vt:lpstr>Podíl vykázaných očkování 1. dávkou v zemích EU a EHP</vt:lpstr>
      <vt:lpstr>Podíl vykázaných očkování 1. dávkou v zemích EU a EHP</vt:lpstr>
      <vt:lpstr>Podíl vykázaných očkování 2. dávkou v zemích EU a EHP</vt:lpstr>
      <vt:lpstr>Podíl vykázaných očkování 2. dávkou v zemích EU a EHP</vt:lpstr>
      <vt:lpstr>Srovnání podílu vykázaných očkování 1. a 2. dávkou v zemích EU a EHP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439</cp:revision>
  <dcterms:created xsi:type="dcterms:W3CDTF">2020-11-11T17:36:28Z</dcterms:created>
  <dcterms:modified xsi:type="dcterms:W3CDTF">2021-03-12T03:32:17Z</dcterms:modified>
</cp:coreProperties>
</file>